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69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DE1E7-8D31-4880-BB7E-016264DFF42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5A641B-4DDB-424E-A41A-5B6CB8043401}">
      <dgm:prSet phldrT="[Текст]" custT="1"/>
      <dgm:spPr/>
      <dgm:t>
        <a:bodyPr/>
        <a:lstStyle/>
        <a:p>
          <a:r>
            <a:rPr lang="ru-RU" sz="2400" dirty="0" smtClean="0"/>
            <a:t>Реклама</a:t>
          </a:r>
          <a:endParaRPr lang="ru-RU" sz="2400" dirty="0"/>
        </a:p>
      </dgm:t>
    </dgm:pt>
    <dgm:pt modelId="{385F3BB2-4272-404F-AF03-5594CD5D9474}" type="parTrans" cxnId="{4D9718A2-8293-470F-BC51-5C5D20B792F8}">
      <dgm:prSet/>
      <dgm:spPr/>
      <dgm:t>
        <a:bodyPr/>
        <a:lstStyle/>
        <a:p>
          <a:endParaRPr lang="ru-RU"/>
        </a:p>
      </dgm:t>
    </dgm:pt>
    <dgm:pt modelId="{19E6375B-34B6-4D16-B6E5-71EB2B9A5A46}" type="sibTrans" cxnId="{4D9718A2-8293-470F-BC51-5C5D20B792F8}">
      <dgm:prSet/>
      <dgm:spPr/>
      <dgm:t>
        <a:bodyPr/>
        <a:lstStyle/>
        <a:p>
          <a:endParaRPr lang="ru-RU"/>
        </a:p>
      </dgm:t>
    </dgm:pt>
    <dgm:pt modelId="{3EC0B5F1-9D24-44BA-AB2D-DEF962D4BBB4}">
      <dgm:prSet phldrT="[Текст]"/>
      <dgm:spPr/>
      <dgm:t>
        <a:bodyPr/>
        <a:lstStyle/>
        <a:p>
          <a:r>
            <a:rPr lang="ru-RU" b="1" dirty="0" smtClean="0"/>
            <a:t>Создание открытой, благоприят­ной, психологически комфортной атмосферы учреждения</a:t>
          </a:r>
          <a:endParaRPr lang="ru-RU" b="1" dirty="0"/>
        </a:p>
      </dgm:t>
    </dgm:pt>
    <dgm:pt modelId="{A980AC04-EE5D-482D-8D83-E57D155E413B}" type="parTrans" cxnId="{68E81C34-D7C9-4511-BC93-0B9979660542}">
      <dgm:prSet/>
      <dgm:spPr/>
      <dgm:t>
        <a:bodyPr/>
        <a:lstStyle/>
        <a:p>
          <a:endParaRPr lang="ru-RU"/>
        </a:p>
      </dgm:t>
    </dgm:pt>
    <dgm:pt modelId="{1B84C264-82EA-43A8-88E9-6C9FFFAC11B8}" type="sibTrans" cxnId="{68E81C34-D7C9-4511-BC93-0B9979660542}">
      <dgm:prSet/>
      <dgm:spPr/>
      <dgm:t>
        <a:bodyPr/>
        <a:lstStyle/>
        <a:p>
          <a:endParaRPr lang="ru-RU"/>
        </a:p>
      </dgm:t>
    </dgm:pt>
    <dgm:pt modelId="{96791C40-1E04-4979-A31E-4DA9C5375A23}">
      <dgm:prSet phldrT="[Текст]"/>
      <dgm:spPr/>
      <dgm:t>
        <a:bodyPr/>
        <a:lstStyle/>
        <a:p>
          <a:r>
            <a:rPr lang="ru-RU" b="1" dirty="0" smtClean="0"/>
            <a:t>Формирование и развитие позитивного имиджа ДТШ</a:t>
          </a:r>
          <a:endParaRPr lang="ru-RU" b="1" dirty="0"/>
        </a:p>
      </dgm:t>
    </dgm:pt>
    <dgm:pt modelId="{F6F2B750-1A63-4433-85C0-526D4AD34E53}" type="parTrans" cxnId="{D0ACDFB5-66A5-469E-8C1C-5340F87B45E6}">
      <dgm:prSet/>
      <dgm:spPr/>
      <dgm:t>
        <a:bodyPr/>
        <a:lstStyle/>
        <a:p>
          <a:endParaRPr lang="ru-RU"/>
        </a:p>
      </dgm:t>
    </dgm:pt>
    <dgm:pt modelId="{4F85151C-0D5E-4790-B57A-6925EE114265}" type="sibTrans" cxnId="{D0ACDFB5-66A5-469E-8C1C-5340F87B45E6}">
      <dgm:prSet/>
      <dgm:spPr/>
      <dgm:t>
        <a:bodyPr/>
        <a:lstStyle/>
        <a:p>
          <a:endParaRPr lang="ru-RU"/>
        </a:p>
      </dgm:t>
    </dgm:pt>
    <dgm:pt modelId="{1F6DFAA3-F5C4-42B0-9CA4-EFA7D61EF2AC}" type="pres">
      <dgm:prSet presAssocID="{AA2DE1E7-8D31-4880-BB7E-016264DFF42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70F78F3-9083-46CB-8027-4A1F0E97FB85}" type="pres">
      <dgm:prSet presAssocID="{AF5A641B-4DDB-424E-A41A-5B6CB8043401}" presName="composite" presStyleCnt="0"/>
      <dgm:spPr/>
    </dgm:pt>
    <dgm:pt modelId="{41037A5A-B1E6-4703-B023-3DD3AF57EB60}" type="pres">
      <dgm:prSet presAssocID="{AF5A641B-4DDB-424E-A41A-5B6CB8043401}" presName="LShape" presStyleLbl="alignNode1" presStyleIdx="0" presStyleCnt="5"/>
      <dgm:spPr/>
    </dgm:pt>
    <dgm:pt modelId="{1A459659-55E5-4F06-A4CA-B4B4243CC36C}" type="pres">
      <dgm:prSet presAssocID="{AF5A641B-4DDB-424E-A41A-5B6CB8043401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D0E0B-71F3-4E88-B032-AC8FD2CA4E74}" type="pres">
      <dgm:prSet presAssocID="{AF5A641B-4DDB-424E-A41A-5B6CB8043401}" presName="Triangle" presStyleLbl="alignNode1" presStyleIdx="1" presStyleCnt="5"/>
      <dgm:spPr/>
    </dgm:pt>
    <dgm:pt modelId="{10100B65-2663-48F4-A9F5-1AC8FB486CE7}" type="pres">
      <dgm:prSet presAssocID="{19E6375B-34B6-4D16-B6E5-71EB2B9A5A46}" presName="sibTrans" presStyleCnt="0"/>
      <dgm:spPr/>
    </dgm:pt>
    <dgm:pt modelId="{1F3E7FD9-1D58-4BF2-8347-737719C62602}" type="pres">
      <dgm:prSet presAssocID="{19E6375B-34B6-4D16-B6E5-71EB2B9A5A46}" presName="space" presStyleCnt="0"/>
      <dgm:spPr/>
    </dgm:pt>
    <dgm:pt modelId="{0020B81F-FD38-4154-BC21-BB644757EFD2}" type="pres">
      <dgm:prSet presAssocID="{3EC0B5F1-9D24-44BA-AB2D-DEF962D4BBB4}" presName="composite" presStyleCnt="0"/>
      <dgm:spPr/>
    </dgm:pt>
    <dgm:pt modelId="{D02670E7-C95D-4D17-A24A-A672F7E95FBF}" type="pres">
      <dgm:prSet presAssocID="{3EC0B5F1-9D24-44BA-AB2D-DEF962D4BBB4}" presName="LShape" presStyleLbl="alignNode1" presStyleIdx="2" presStyleCnt="5"/>
      <dgm:spPr/>
    </dgm:pt>
    <dgm:pt modelId="{DD073A82-1E15-4A57-AD63-E54E8484EB49}" type="pres">
      <dgm:prSet presAssocID="{3EC0B5F1-9D24-44BA-AB2D-DEF962D4BBB4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7D315-4E5F-4678-B04C-CA76B0F7E792}" type="pres">
      <dgm:prSet presAssocID="{3EC0B5F1-9D24-44BA-AB2D-DEF962D4BBB4}" presName="Triangle" presStyleLbl="alignNode1" presStyleIdx="3" presStyleCnt="5"/>
      <dgm:spPr/>
    </dgm:pt>
    <dgm:pt modelId="{9E293F3F-034C-4868-A067-A7B261CA1DA1}" type="pres">
      <dgm:prSet presAssocID="{1B84C264-82EA-43A8-88E9-6C9FFFAC11B8}" presName="sibTrans" presStyleCnt="0"/>
      <dgm:spPr/>
    </dgm:pt>
    <dgm:pt modelId="{48FB1358-6F20-453D-9F9D-697C05CBF8E4}" type="pres">
      <dgm:prSet presAssocID="{1B84C264-82EA-43A8-88E9-6C9FFFAC11B8}" presName="space" presStyleCnt="0"/>
      <dgm:spPr/>
    </dgm:pt>
    <dgm:pt modelId="{3AD20527-8F07-4DBF-942F-BAE956D221E0}" type="pres">
      <dgm:prSet presAssocID="{96791C40-1E04-4979-A31E-4DA9C5375A23}" presName="composite" presStyleCnt="0"/>
      <dgm:spPr/>
    </dgm:pt>
    <dgm:pt modelId="{64341E9F-90E5-49DE-A16B-64E67AEA2C91}" type="pres">
      <dgm:prSet presAssocID="{96791C40-1E04-4979-A31E-4DA9C5375A23}" presName="LShape" presStyleLbl="alignNode1" presStyleIdx="4" presStyleCnt="5"/>
      <dgm:spPr/>
    </dgm:pt>
    <dgm:pt modelId="{4135718E-A28C-40DF-B178-90CB3891AF39}" type="pres">
      <dgm:prSet presAssocID="{96791C40-1E04-4979-A31E-4DA9C5375A2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B3D0A3-E580-4AC9-8830-95641E6372DB}" type="presOf" srcId="{3EC0B5F1-9D24-44BA-AB2D-DEF962D4BBB4}" destId="{DD073A82-1E15-4A57-AD63-E54E8484EB49}" srcOrd="0" destOrd="0" presId="urn:microsoft.com/office/officeart/2009/3/layout/StepUpProcess"/>
    <dgm:cxn modelId="{6D8F9A2A-236C-4173-A858-9F1FDA280535}" type="presOf" srcId="{96791C40-1E04-4979-A31E-4DA9C5375A23}" destId="{4135718E-A28C-40DF-B178-90CB3891AF39}" srcOrd="0" destOrd="0" presId="urn:microsoft.com/office/officeart/2009/3/layout/StepUpProcess"/>
    <dgm:cxn modelId="{2D3CCA0E-D499-488B-AF11-390C2BA8B338}" type="presOf" srcId="{AA2DE1E7-8D31-4880-BB7E-016264DFF425}" destId="{1F6DFAA3-F5C4-42B0-9CA4-EFA7D61EF2AC}" srcOrd="0" destOrd="0" presId="urn:microsoft.com/office/officeart/2009/3/layout/StepUpProcess"/>
    <dgm:cxn modelId="{5BBA290C-1BDD-4CFD-99EA-BB5BD80B4407}" type="presOf" srcId="{AF5A641B-4DDB-424E-A41A-5B6CB8043401}" destId="{1A459659-55E5-4F06-A4CA-B4B4243CC36C}" srcOrd="0" destOrd="0" presId="urn:microsoft.com/office/officeart/2009/3/layout/StepUpProcess"/>
    <dgm:cxn modelId="{D0ACDFB5-66A5-469E-8C1C-5340F87B45E6}" srcId="{AA2DE1E7-8D31-4880-BB7E-016264DFF425}" destId="{96791C40-1E04-4979-A31E-4DA9C5375A23}" srcOrd="2" destOrd="0" parTransId="{F6F2B750-1A63-4433-85C0-526D4AD34E53}" sibTransId="{4F85151C-0D5E-4790-B57A-6925EE114265}"/>
    <dgm:cxn modelId="{68E81C34-D7C9-4511-BC93-0B9979660542}" srcId="{AA2DE1E7-8D31-4880-BB7E-016264DFF425}" destId="{3EC0B5F1-9D24-44BA-AB2D-DEF962D4BBB4}" srcOrd="1" destOrd="0" parTransId="{A980AC04-EE5D-482D-8D83-E57D155E413B}" sibTransId="{1B84C264-82EA-43A8-88E9-6C9FFFAC11B8}"/>
    <dgm:cxn modelId="{4D9718A2-8293-470F-BC51-5C5D20B792F8}" srcId="{AA2DE1E7-8D31-4880-BB7E-016264DFF425}" destId="{AF5A641B-4DDB-424E-A41A-5B6CB8043401}" srcOrd="0" destOrd="0" parTransId="{385F3BB2-4272-404F-AF03-5594CD5D9474}" sibTransId="{19E6375B-34B6-4D16-B6E5-71EB2B9A5A46}"/>
    <dgm:cxn modelId="{1CCD4550-8A76-4301-9183-00AA7407B7AB}" type="presParOf" srcId="{1F6DFAA3-F5C4-42B0-9CA4-EFA7D61EF2AC}" destId="{570F78F3-9083-46CB-8027-4A1F0E97FB85}" srcOrd="0" destOrd="0" presId="urn:microsoft.com/office/officeart/2009/3/layout/StepUpProcess"/>
    <dgm:cxn modelId="{2D80C20E-E8CA-47DF-871B-87F82F17E346}" type="presParOf" srcId="{570F78F3-9083-46CB-8027-4A1F0E97FB85}" destId="{41037A5A-B1E6-4703-B023-3DD3AF57EB60}" srcOrd="0" destOrd="0" presId="urn:microsoft.com/office/officeart/2009/3/layout/StepUpProcess"/>
    <dgm:cxn modelId="{7914AEA7-7BA9-4FF8-B9D0-99FC686C5781}" type="presParOf" srcId="{570F78F3-9083-46CB-8027-4A1F0E97FB85}" destId="{1A459659-55E5-4F06-A4CA-B4B4243CC36C}" srcOrd="1" destOrd="0" presId="urn:microsoft.com/office/officeart/2009/3/layout/StepUpProcess"/>
    <dgm:cxn modelId="{E079C5E4-595E-4EB4-BB78-69E387823CAF}" type="presParOf" srcId="{570F78F3-9083-46CB-8027-4A1F0E97FB85}" destId="{ED2D0E0B-71F3-4E88-B032-AC8FD2CA4E74}" srcOrd="2" destOrd="0" presId="urn:microsoft.com/office/officeart/2009/3/layout/StepUpProcess"/>
    <dgm:cxn modelId="{FE85E0D3-B0EB-47F1-9938-B3555DE28C30}" type="presParOf" srcId="{1F6DFAA3-F5C4-42B0-9CA4-EFA7D61EF2AC}" destId="{10100B65-2663-48F4-A9F5-1AC8FB486CE7}" srcOrd="1" destOrd="0" presId="urn:microsoft.com/office/officeart/2009/3/layout/StepUpProcess"/>
    <dgm:cxn modelId="{2C4B5C0D-8F0E-42E7-BFC5-CD7E7A2632B0}" type="presParOf" srcId="{10100B65-2663-48F4-A9F5-1AC8FB486CE7}" destId="{1F3E7FD9-1D58-4BF2-8347-737719C62602}" srcOrd="0" destOrd="0" presId="urn:microsoft.com/office/officeart/2009/3/layout/StepUpProcess"/>
    <dgm:cxn modelId="{7A51CDA9-C9C4-4074-9AA9-170E30AD527D}" type="presParOf" srcId="{1F6DFAA3-F5C4-42B0-9CA4-EFA7D61EF2AC}" destId="{0020B81F-FD38-4154-BC21-BB644757EFD2}" srcOrd="2" destOrd="0" presId="urn:microsoft.com/office/officeart/2009/3/layout/StepUpProcess"/>
    <dgm:cxn modelId="{CC38FBCD-19DE-4B24-BC0A-A1727C35F995}" type="presParOf" srcId="{0020B81F-FD38-4154-BC21-BB644757EFD2}" destId="{D02670E7-C95D-4D17-A24A-A672F7E95FBF}" srcOrd="0" destOrd="0" presId="urn:microsoft.com/office/officeart/2009/3/layout/StepUpProcess"/>
    <dgm:cxn modelId="{FCBDFDE5-A01C-4FB0-AECC-8140B36CFECE}" type="presParOf" srcId="{0020B81F-FD38-4154-BC21-BB644757EFD2}" destId="{DD073A82-1E15-4A57-AD63-E54E8484EB49}" srcOrd="1" destOrd="0" presId="urn:microsoft.com/office/officeart/2009/3/layout/StepUpProcess"/>
    <dgm:cxn modelId="{3B7497DD-B850-49EE-9177-5516380F6724}" type="presParOf" srcId="{0020B81F-FD38-4154-BC21-BB644757EFD2}" destId="{B3D7D315-4E5F-4678-B04C-CA76B0F7E792}" srcOrd="2" destOrd="0" presId="urn:microsoft.com/office/officeart/2009/3/layout/StepUpProcess"/>
    <dgm:cxn modelId="{05428C6A-701A-49D1-B62F-B749E9E9E7BA}" type="presParOf" srcId="{1F6DFAA3-F5C4-42B0-9CA4-EFA7D61EF2AC}" destId="{9E293F3F-034C-4868-A067-A7B261CA1DA1}" srcOrd="3" destOrd="0" presId="urn:microsoft.com/office/officeart/2009/3/layout/StepUpProcess"/>
    <dgm:cxn modelId="{DBB33A03-0419-4EF7-A48F-FA686622A75F}" type="presParOf" srcId="{9E293F3F-034C-4868-A067-A7B261CA1DA1}" destId="{48FB1358-6F20-453D-9F9D-697C05CBF8E4}" srcOrd="0" destOrd="0" presId="urn:microsoft.com/office/officeart/2009/3/layout/StepUpProcess"/>
    <dgm:cxn modelId="{8C9C249F-D3C5-4030-9024-B3D18B7DAD15}" type="presParOf" srcId="{1F6DFAA3-F5C4-42B0-9CA4-EFA7D61EF2AC}" destId="{3AD20527-8F07-4DBF-942F-BAE956D221E0}" srcOrd="4" destOrd="0" presId="urn:microsoft.com/office/officeart/2009/3/layout/StepUpProcess"/>
    <dgm:cxn modelId="{C6A0D761-FB07-4D8D-A768-CEAA0CB7A683}" type="presParOf" srcId="{3AD20527-8F07-4DBF-942F-BAE956D221E0}" destId="{64341E9F-90E5-49DE-A16B-64E67AEA2C91}" srcOrd="0" destOrd="0" presId="urn:microsoft.com/office/officeart/2009/3/layout/StepUpProcess"/>
    <dgm:cxn modelId="{A249E1E2-12A1-4D14-88A7-232E0CB92196}" type="presParOf" srcId="{3AD20527-8F07-4DBF-942F-BAE956D221E0}" destId="{4135718E-A28C-40DF-B178-90CB3891AF3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B64C7AE-0CD5-455D-B224-36DC85BD2A91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E7B05C-338C-4E41-B891-305B567C7506}">
      <dgm:prSet phldrT="[Текст]" custT="1"/>
      <dgm:spPr/>
      <dgm:t>
        <a:bodyPr/>
        <a:lstStyle/>
        <a:p>
          <a:r>
            <a:rPr lang="ru-RU" sz="2400" b="0" dirty="0" smtClean="0"/>
            <a:t>Интерактивные формы работы</a:t>
          </a:r>
          <a:endParaRPr lang="ru-RU" sz="2400" b="0" dirty="0"/>
        </a:p>
      </dgm:t>
    </dgm:pt>
    <dgm:pt modelId="{14B0CDF6-F7D4-4EB1-B1D8-E6E2DD6C1EB9}" type="parTrans" cxnId="{C61418E5-EB88-4668-8B2E-F65A47F626A7}">
      <dgm:prSet/>
      <dgm:spPr/>
      <dgm:t>
        <a:bodyPr/>
        <a:lstStyle/>
        <a:p>
          <a:endParaRPr lang="ru-RU"/>
        </a:p>
      </dgm:t>
    </dgm:pt>
    <dgm:pt modelId="{51B50B86-6E2E-483A-BF5D-C73BDA0C3EAB}" type="sibTrans" cxnId="{C61418E5-EB88-4668-8B2E-F65A47F626A7}">
      <dgm:prSet/>
      <dgm:spPr/>
      <dgm:t>
        <a:bodyPr/>
        <a:lstStyle/>
        <a:p>
          <a:endParaRPr lang="ru-RU"/>
        </a:p>
      </dgm:t>
    </dgm:pt>
    <dgm:pt modelId="{35DD47CE-A0E0-4C1F-B7BC-F4A17F108936}">
      <dgm:prSet phldrT="[Текст]"/>
      <dgm:spPr/>
      <dgm:t>
        <a:bodyPr/>
        <a:lstStyle/>
        <a:p>
          <a:r>
            <a:rPr lang="ru-RU" dirty="0" smtClean="0"/>
            <a:t>Тренинги </a:t>
          </a:r>
          <a:endParaRPr lang="ru-RU" dirty="0"/>
        </a:p>
      </dgm:t>
    </dgm:pt>
    <dgm:pt modelId="{BD82F88B-AD84-452A-B2FE-39EF07866D75}" type="parTrans" cxnId="{1D0ECB9F-0E38-40B4-A632-CC2650711F87}">
      <dgm:prSet/>
      <dgm:spPr/>
      <dgm:t>
        <a:bodyPr/>
        <a:lstStyle/>
        <a:p>
          <a:endParaRPr lang="ru-RU"/>
        </a:p>
      </dgm:t>
    </dgm:pt>
    <dgm:pt modelId="{69CF28B9-363B-437B-A222-1F2B6C257F75}" type="sibTrans" cxnId="{1D0ECB9F-0E38-40B4-A632-CC2650711F87}">
      <dgm:prSet/>
      <dgm:spPr/>
      <dgm:t>
        <a:bodyPr/>
        <a:lstStyle/>
        <a:p>
          <a:endParaRPr lang="ru-RU"/>
        </a:p>
      </dgm:t>
    </dgm:pt>
    <dgm:pt modelId="{63CC0A26-4F0E-48B5-B563-78C86734A70A}">
      <dgm:prSet phldrT="[Текст]"/>
      <dgm:spPr/>
      <dgm:t>
        <a:bodyPr/>
        <a:lstStyle/>
        <a:p>
          <a:r>
            <a:rPr lang="ru-RU" dirty="0" smtClean="0"/>
            <a:t>Деловая игра</a:t>
          </a:r>
          <a:endParaRPr lang="ru-RU" dirty="0"/>
        </a:p>
      </dgm:t>
    </dgm:pt>
    <dgm:pt modelId="{2B98D584-600C-459D-932E-A85FC46CCA95}" type="parTrans" cxnId="{8EB1E91F-1BF2-4842-B0F0-8551F0AAAA4B}">
      <dgm:prSet/>
      <dgm:spPr/>
      <dgm:t>
        <a:bodyPr/>
        <a:lstStyle/>
        <a:p>
          <a:endParaRPr lang="ru-RU"/>
        </a:p>
      </dgm:t>
    </dgm:pt>
    <dgm:pt modelId="{4877B9A3-A3E7-458D-B53D-D493810747DD}" type="sibTrans" cxnId="{8EB1E91F-1BF2-4842-B0F0-8551F0AAAA4B}">
      <dgm:prSet/>
      <dgm:spPr/>
      <dgm:t>
        <a:bodyPr/>
        <a:lstStyle/>
        <a:p>
          <a:endParaRPr lang="ru-RU"/>
        </a:p>
      </dgm:t>
    </dgm:pt>
    <dgm:pt modelId="{43F59E9D-F3DC-41DE-B0AA-0DB42BD8706C}">
      <dgm:prSet phldrT="[Текст]" custT="1"/>
      <dgm:spPr/>
      <dgm:t>
        <a:bodyPr/>
        <a:lstStyle/>
        <a:p>
          <a:r>
            <a:rPr lang="ru-RU" sz="2400" dirty="0" smtClean="0"/>
            <a:t>Подпрограммы</a:t>
          </a:r>
          <a:r>
            <a:rPr lang="ru-RU" sz="4000" dirty="0" smtClean="0"/>
            <a:t> </a:t>
          </a:r>
          <a:endParaRPr lang="ru-RU" sz="4000" dirty="0"/>
        </a:p>
      </dgm:t>
    </dgm:pt>
    <dgm:pt modelId="{DBEF3FFF-9B97-4358-BAE8-B562F5AE8A6B}" type="parTrans" cxnId="{CA8A881B-466D-427A-93F2-AB0D3DE65CA4}">
      <dgm:prSet/>
      <dgm:spPr/>
      <dgm:t>
        <a:bodyPr/>
        <a:lstStyle/>
        <a:p>
          <a:endParaRPr lang="ru-RU"/>
        </a:p>
      </dgm:t>
    </dgm:pt>
    <dgm:pt modelId="{5689D755-528F-4296-8018-5917363BA208}" type="sibTrans" cxnId="{CA8A881B-466D-427A-93F2-AB0D3DE65CA4}">
      <dgm:prSet/>
      <dgm:spPr/>
      <dgm:t>
        <a:bodyPr/>
        <a:lstStyle/>
        <a:p>
          <a:endParaRPr lang="ru-RU"/>
        </a:p>
      </dgm:t>
    </dgm:pt>
    <dgm:pt modelId="{29D78AA8-7A36-4EBB-96C4-B978CFC58E88}">
      <dgm:prSet phldrT="[Текст]" custT="1"/>
      <dgm:spPr/>
      <dgm:t>
        <a:bodyPr/>
        <a:lstStyle/>
        <a:p>
          <a:r>
            <a:rPr lang="ru-RU" sz="1600" b="1" dirty="0" smtClean="0"/>
            <a:t>Школа актива «Лидер+»</a:t>
          </a:r>
        </a:p>
        <a:p>
          <a:r>
            <a:rPr lang="ru-RU" sz="1600" dirty="0" smtClean="0"/>
            <a:t>- </a:t>
          </a:r>
          <a:r>
            <a:rPr lang="ru-RU" sz="1200" i="1" dirty="0" smtClean="0"/>
            <a:t>ежемесячные </a:t>
          </a:r>
        </a:p>
        <a:p>
          <a:r>
            <a:rPr lang="ru-RU" sz="1200" i="1" dirty="0" smtClean="0"/>
            <a:t>(1 раз в месяц с президентами)</a:t>
          </a:r>
          <a:endParaRPr lang="ru-RU" sz="1200" i="1" dirty="0"/>
        </a:p>
      </dgm:t>
    </dgm:pt>
    <dgm:pt modelId="{8228E4EA-046A-4CD4-8D10-003E1EC07017}" type="parTrans" cxnId="{46F9D4A2-FBB7-4556-BBE8-5DEC40422437}">
      <dgm:prSet/>
      <dgm:spPr/>
      <dgm:t>
        <a:bodyPr/>
        <a:lstStyle/>
        <a:p>
          <a:endParaRPr lang="ru-RU"/>
        </a:p>
      </dgm:t>
    </dgm:pt>
    <dgm:pt modelId="{B1CDA76B-51F4-4595-AB85-A1798B417036}" type="sibTrans" cxnId="{46F9D4A2-FBB7-4556-BBE8-5DEC40422437}">
      <dgm:prSet/>
      <dgm:spPr/>
      <dgm:t>
        <a:bodyPr/>
        <a:lstStyle/>
        <a:p>
          <a:endParaRPr lang="ru-RU"/>
        </a:p>
      </dgm:t>
    </dgm:pt>
    <dgm:pt modelId="{7EC32A78-E4EE-45FB-A143-A8A4A2CDF007}">
      <dgm:prSet phldrT="[Текст]" custT="1"/>
      <dgm:spPr/>
      <dgm:t>
        <a:bodyPr/>
        <a:lstStyle/>
        <a:p>
          <a:r>
            <a:rPr lang="ru-RU" sz="1600" b="1" dirty="0" smtClean="0"/>
            <a:t>Выездные школы актива</a:t>
          </a:r>
        </a:p>
        <a:p>
          <a:r>
            <a:rPr lang="ru-RU" sz="1200" i="1" dirty="0" smtClean="0"/>
            <a:t>Кустовым способом </a:t>
          </a:r>
        </a:p>
        <a:p>
          <a:r>
            <a:rPr lang="ru-RU" sz="1200" i="1" dirty="0" smtClean="0"/>
            <a:t>(5-8 школ по 10 детей от каждой)</a:t>
          </a:r>
          <a:endParaRPr lang="ru-RU" sz="1200" i="1" dirty="0"/>
        </a:p>
      </dgm:t>
    </dgm:pt>
    <dgm:pt modelId="{445F112C-7676-4333-978D-F0AE649299E4}" type="parTrans" cxnId="{018B05C9-C5F2-4C07-A740-F217855712FB}">
      <dgm:prSet/>
      <dgm:spPr/>
      <dgm:t>
        <a:bodyPr/>
        <a:lstStyle/>
        <a:p>
          <a:endParaRPr lang="ru-RU"/>
        </a:p>
      </dgm:t>
    </dgm:pt>
    <dgm:pt modelId="{DC063070-E6B6-4584-A2AB-0BC373B4259B}" type="sibTrans" cxnId="{018B05C9-C5F2-4C07-A740-F217855712FB}">
      <dgm:prSet/>
      <dgm:spPr/>
      <dgm:t>
        <a:bodyPr/>
        <a:lstStyle/>
        <a:p>
          <a:endParaRPr lang="ru-RU"/>
        </a:p>
      </dgm:t>
    </dgm:pt>
    <dgm:pt modelId="{0BA13C95-CD61-4886-94F0-7C4079798A2A}">
      <dgm:prSet/>
      <dgm:spPr/>
      <dgm:t>
        <a:bodyPr/>
        <a:lstStyle/>
        <a:p>
          <a:r>
            <a:rPr lang="ru-RU" dirty="0" smtClean="0"/>
            <a:t>Развивающие игры</a:t>
          </a:r>
          <a:endParaRPr lang="ru-RU" dirty="0"/>
        </a:p>
      </dgm:t>
    </dgm:pt>
    <dgm:pt modelId="{F0824861-EBE3-4F52-A1F2-A26E36714742}" type="parTrans" cxnId="{A2AFB084-437E-434E-9ED1-8FC62FD1234D}">
      <dgm:prSet/>
      <dgm:spPr/>
      <dgm:t>
        <a:bodyPr/>
        <a:lstStyle/>
        <a:p>
          <a:endParaRPr lang="ru-RU"/>
        </a:p>
      </dgm:t>
    </dgm:pt>
    <dgm:pt modelId="{A1776422-4A3C-417A-AD4D-D8298D01E475}" type="sibTrans" cxnId="{A2AFB084-437E-434E-9ED1-8FC62FD1234D}">
      <dgm:prSet/>
      <dgm:spPr/>
      <dgm:t>
        <a:bodyPr/>
        <a:lstStyle/>
        <a:p>
          <a:endParaRPr lang="ru-RU"/>
        </a:p>
      </dgm:t>
    </dgm:pt>
    <dgm:pt modelId="{B4E2CB66-FC02-4A9F-864D-49A0673BC11B}">
      <dgm:prSet/>
      <dgm:spPr/>
      <dgm:t>
        <a:bodyPr/>
        <a:lstStyle/>
        <a:p>
          <a:r>
            <a:rPr lang="ru-RU" dirty="0" smtClean="0"/>
            <a:t>Дебаты, дискуссии, диспуты</a:t>
          </a:r>
          <a:endParaRPr lang="ru-RU" dirty="0"/>
        </a:p>
      </dgm:t>
    </dgm:pt>
    <dgm:pt modelId="{B787E1D0-644B-4FE3-8994-25CB98E5BBEE}" type="parTrans" cxnId="{F247A222-5119-4957-ADF7-469996D13EEE}">
      <dgm:prSet/>
      <dgm:spPr/>
      <dgm:t>
        <a:bodyPr/>
        <a:lstStyle/>
        <a:p>
          <a:endParaRPr lang="ru-RU"/>
        </a:p>
      </dgm:t>
    </dgm:pt>
    <dgm:pt modelId="{DBD29C53-86E1-4A7A-91C3-869CC3D99A87}" type="sibTrans" cxnId="{F247A222-5119-4957-ADF7-469996D13EEE}">
      <dgm:prSet/>
      <dgm:spPr/>
      <dgm:t>
        <a:bodyPr/>
        <a:lstStyle/>
        <a:p>
          <a:endParaRPr lang="ru-RU"/>
        </a:p>
      </dgm:t>
    </dgm:pt>
    <dgm:pt modelId="{E3B18148-5B67-4AA2-9811-B5A0A9841C0F}">
      <dgm:prSet/>
      <dgm:spPr/>
      <dgm:t>
        <a:bodyPr/>
        <a:lstStyle/>
        <a:p>
          <a:r>
            <a:rPr lang="ru-RU" dirty="0" smtClean="0"/>
            <a:t>Круглые столы</a:t>
          </a:r>
          <a:endParaRPr lang="ru-RU" dirty="0"/>
        </a:p>
      </dgm:t>
    </dgm:pt>
    <dgm:pt modelId="{9B0F638B-D7E2-401E-B49E-02E19414D7B4}" type="parTrans" cxnId="{343AE6ED-C0C6-4100-A111-F9EAA1BF7400}">
      <dgm:prSet/>
      <dgm:spPr/>
      <dgm:t>
        <a:bodyPr/>
        <a:lstStyle/>
        <a:p>
          <a:endParaRPr lang="ru-RU"/>
        </a:p>
      </dgm:t>
    </dgm:pt>
    <dgm:pt modelId="{C6769503-87B6-4035-B809-3AD4C43C8415}" type="sibTrans" cxnId="{343AE6ED-C0C6-4100-A111-F9EAA1BF7400}">
      <dgm:prSet/>
      <dgm:spPr/>
      <dgm:t>
        <a:bodyPr/>
        <a:lstStyle/>
        <a:p>
          <a:endParaRPr lang="ru-RU"/>
        </a:p>
      </dgm:t>
    </dgm:pt>
    <dgm:pt modelId="{4BBA7AA3-FAD9-49D7-9A47-DD9B67A9D046}">
      <dgm:prSet/>
      <dgm:spPr/>
      <dgm:t>
        <a:bodyPr/>
        <a:lstStyle/>
        <a:p>
          <a:r>
            <a:rPr lang="ru-RU" dirty="0" smtClean="0"/>
            <a:t>Встречи с интересными людьми</a:t>
          </a:r>
          <a:endParaRPr lang="ru-RU" dirty="0"/>
        </a:p>
      </dgm:t>
    </dgm:pt>
    <dgm:pt modelId="{6E6CB002-CF42-4C4C-A169-5C6E8D645508}" type="parTrans" cxnId="{755AB7C6-A349-4CBD-A583-2474AC63F409}">
      <dgm:prSet/>
      <dgm:spPr/>
      <dgm:t>
        <a:bodyPr/>
        <a:lstStyle/>
        <a:p>
          <a:endParaRPr lang="ru-RU"/>
        </a:p>
      </dgm:t>
    </dgm:pt>
    <dgm:pt modelId="{11850431-F206-4794-8307-9B06EB4F97E9}" type="sibTrans" cxnId="{755AB7C6-A349-4CBD-A583-2474AC63F409}">
      <dgm:prSet/>
      <dgm:spPr/>
      <dgm:t>
        <a:bodyPr/>
        <a:lstStyle/>
        <a:p>
          <a:endParaRPr lang="ru-RU"/>
        </a:p>
      </dgm:t>
    </dgm:pt>
    <dgm:pt modelId="{47581D9E-38F8-42EA-8E72-FBDECBF1E323}">
      <dgm:prSet custT="1"/>
      <dgm:spPr/>
      <dgm:t>
        <a:bodyPr/>
        <a:lstStyle/>
        <a:p>
          <a:r>
            <a:rPr lang="ru-RU" sz="1600" b="1" dirty="0" smtClean="0"/>
            <a:t>Трёхдневная школа лидера </a:t>
          </a:r>
        </a:p>
        <a:p>
          <a:r>
            <a:rPr lang="ru-RU" sz="1200" i="1" dirty="0" smtClean="0"/>
            <a:t>(на весенних каникулах)</a:t>
          </a:r>
          <a:endParaRPr lang="ru-RU" sz="1200" i="1" dirty="0"/>
        </a:p>
      </dgm:t>
    </dgm:pt>
    <dgm:pt modelId="{81322BBA-2486-4DE4-9947-3C35B85C950C}" type="parTrans" cxnId="{CF9B7BA3-453B-430A-97F3-DDAA4CC77312}">
      <dgm:prSet/>
      <dgm:spPr/>
      <dgm:t>
        <a:bodyPr/>
        <a:lstStyle/>
        <a:p>
          <a:endParaRPr lang="ru-RU"/>
        </a:p>
      </dgm:t>
    </dgm:pt>
    <dgm:pt modelId="{84FDBFDC-AE35-42F0-ACAE-B67A4B745339}" type="sibTrans" cxnId="{CF9B7BA3-453B-430A-97F3-DDAA4CC77312}">
      <dgm:prSet/>
      <dgm:spPr/>
      <dgm:t>
        <a:bodyPr/>
        <a:lstStyle/>
        <a:p>
          <a:endParaRPr lang="ru-RU"/>
        </a:p>
      </dgm:t>
    </dgm:pt>
    <dgm:pt modelId="{94127BBB-F69D-4F80-8202-EC075DE85E6B}" type="pres">
      <dgm:prSet presAssocID="{6B64C7AE-0CD5-455D-B224-36DC85BD2A9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54204E-B5CB-4220-AC10-E3CF6C765F93}" type="pres">
      <dgm:prSet presAssocID="{B8E7B05C-338C-4E41-B891-305B567C7506}" presName="root" presStyleCnt="0"/>
      <dgm:spPr/>
    </dgm:pt>
    <dgm:pt modelId="{3ABF6AB9-A435-43C8-85AF-348C6EFBBF88}" type="pres">
      <dgm:prSet presAssocID="{B8E7B05C-338C-4E41-B891-305B567C7506}" presName="rootComposite" presStyleCnt="0"/>
      <dgm:spPr/>
    </dgm:pt>
    <dgm:pt modelId="{B5B2D211-B1A5-4377-A2B1-70867430AE53}" type="pres">
      <dgm:prSet presAssocID="{B8E7B05C-338C-4E41-B891-305B567C7506}" presName="rootText" presStyleLbl="node1" presStyleIdx="0" presStyleCnt="2" custScaleX="240758" custLinFactNeighborX="13536" custLinFactNeighborY="-322"/>
      <dgm:spPr/>
      <dgm:t>
        <a:bodyPr/>
        <a:lstStyle/>
        <a:p>
          <a:endParaRPr lang="ru-RU"/>
        </a:p>
      </dgm:t>
    </dgm:pt>
    <dgm:pt modelId="{3D77F72C-8B1D-4E0D-B026-174393B57D4A}" type="pres">
      <dgm:prSet presAssocID="{B8E7B05C-338C-4E41-B891-305B567C7506}" presName="rootConnector" presStyleLbl="node1" presStyleIdx="0" presStyleCnt="2"/>
      <dgm:spPr/>
      <dgm:t>
        <a:bodyPr/>
        <a:lstStyle/>
        <a:p>
          <a:endParaRPr lang="ru-RU"/>
        </a:p>
      </dgm:t>
    </dgm:pt>
    <dgm:pt modelId="{FD03B339-0431-4B98-A81A-ED755314F51E}" type="pres">
      <dgm:prSet presAssocID="{B8E7B05C-338C-4E41-B891-305B567C7506}" presName="childShape" presStyleCnt="0"/>
      <dgm:spPr/>
    </dgm:pt>
    <dgm:pt modelId="{648C25A3-DA04-4124-85CC-CDF8FF54C7FE}" type="pres">
      <dgm:prSet presAssocID="{BD82F88B-AD84-452A-B2FE-39EF07866D75}" presName="Name13" presStyleLbl="parChTrans1D2" presStyleIdx="0" presStyleCnt="9"/>
      <dgm:spPr/>
      <dgm:t>
        <a:bodyPr/>
        <a:lstStyle/>
        <a:p>
          <a:endParaRPr lang="ru-RU"/>
        </a:p>
      </dgm:t>
    </dgm:pt>
    <dgm:pt modelId="{28573B8B-F6D7-4C47-ACF4-7D6C473CF50E}" type="pres">
      <dgm:prSet presAssocID="{35DD47CE-A0E0-4C1F-B7BC-F4A17F108936}" presName="childText" presStyleLbl="bgAcc1" presStyleIdx="0" presStyleCnt="9" custScaleX="243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DC808-D4BB-439B-BCFC-34F4783A64EE}" type="pres">
      <dgm:prSet presAssocID="{2B98D584-600C-459D-932E-A85FC46CCA95}" presName="Name13" presStyleLbl="parChTrans1D2" presStyleIdx="1" presStyleCnt="9"/>
      <dgm:spPr/>
      <dgm:t>
        <a:bodyPr/>
        <a:lstStyle/>
        <a:p>
          <a:endParaRPr lang="ru-RU"/>
        </a:p>
      </dgm:t>
    </dgm:pt>
    <dgm:pt modelId="{578528C1-A9A2-4753-86D8-8183CE7409EB}" type="pres">
      <dgm:prSet presAssocID="{63CC0A26-4F0E-48B5-B563-78C86734A70A}" presName="childText" presStyleLbl="bgAcc1" presStyleIdx="1" presStyleCnt="9" custScaleX="243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55ED9-8F7A-41D2-B32B-A2C42C4BFE3D}" type="pres">
      <dgm:prSet presAssocID="{F0824861-EBE3-4F52-A1F2-A26E36714742}" presName="Name13" presStyleLbl="parChTrans1D2" presStyleIdx="2" presStyleCnt="9"/>
      <dgm:spPr/>
      <dgm:t>
        <a:bodyPr/>
        <a:lstStyle/>
        <a:p>
          <a:endParaRPr lang="ru-RU"/>
        </a:p>
      </dgm:t>
    </dgm:pt>
    <dgm:pt modelId="{EC51AFAC-802D-4214-81BC-1918C6F00CC0}" type="pres">
      <dgm:prSet presAssocID="{0BA13C95-CD61-4886-94F0-7C4079798A2A}" presName="childText" presStyleLbl="bgAcc1" presStyleIdx="2" presStyleCnt="9" custScaleX="243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9DEC6-43D9-44D0-A4EB-A0884CB7265A}" type="pres">
      <dgm:prSet presAssocID="{B787E1D0-644B-4FE3-8994-25CB98E5BBEE}" presName="Name13" presStyleLbl="parChTrans1D2" presStyleIdx="3" presStyleCnt="9"/>
      <dgm:spPr/>
      <dgm:t>
        <a:bodyPr/>
        <a:lstStyle/>
        <a:p>
          <a:endParaRPr lang="ru-RU"/>
        </a:p>
      </dgm:t>
    </dgm:pt>
    <dgm:pt modelId="{D770C179-F516-47A9-B457-2F3D9BAD2D7A}" type="pres">
      <dgm:prSet presAssocID="{B4E2CB66-FC02-4A9F-864D-49A0673BC11B}" presName="childText" presStyleLbl="bgAcc1" presStyleIdx="3" presStyleCnt="9" custScaleX="243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080E8-1B6B-45A0-B8AF-D4C5E3F44785}" type="pres">
      <dgm:prSet presAssocID="{9B0F638B-D7E2-401E-B49E-02E19414D7B4}" presName="Name13" presStyleLbl="parChTrans1D2" presStyleIdx="4" presStyleCnt="9"/>
      <dgm:spPr/>
      <dgm:t>
        <a:bodyPr/>
        <a:lstStyle/>
        <a:p>
          <a:endParaRPr lang="ru-RU"/>
        </a:p>
      </dgm:t>
    </dgm:pt>
    <dgm:pt modelId="{FBB56FC7-B60F-4DE1-B219-68F51CA1066C}" type="pres">
      <dgm:prSet presAssocID="{E3B18148-5B67-4AA2-9811-B5A0A9841C0F}" presName="childText" presStyleLbl="bgAcc1" presStyleIdx="4" presStyleCnt="9" custScaleX="218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20ECA-795D-4D87-ACB8-4284B253356C}" type="pres">
      <dgm:prSet presAssocID="{6E6CB002-CF42-4C4C-A169-5C6E8D645508}" presName="Name13" presStyleLbl="parChTrans1D2" presStyleIdx="5" presStyleCnt="9"/>
      <dgm:spPr/>
      <dgm:t>
        <a:bodyPr/>
        <a:lstStyle/>
        <a:p>
          <a:endParaRPr lang="ru-RU"/>
        </a:p>
      </dgm:t>
    </dgm:pt>
    <dgm:pt modelId="{9288B8FF-D85C-4C66-A52C-32D1321191DA}" type="pres">
      <dgm:prSet presAssocID="{4BBA7AA3-FAD9-49D7-9A47-DD9B67A9D046}" presName="childText" presStyleLbl="bgAcc1" presStyleIdx="5" presStyleCnt="9" custScaleX="277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2A1E3-DFC9-4713-BB79-4FAD3D441263}" type="pres">
      <dgm:prSet presAssocID="{43F59E9D-F3DC-41DE-B0AA-0DB42BD8706C}" presName="root" presStyleCnt="0"/>
      <dgm:spPr/>
    </dgm:pt>
    <dgm:pt modelId="{595B5087-325B-4817-84EA-2F5F99810641}" type="pres">
      <dgm:prSet presAssocID="{43F59E9D-F3DC-41DE-B0AA-0DB42BD8706C}" presName="rootComposite" presStyleCnt="0"/>
      <dgm:spPr/>
    </dgm:pt>
    <dgm:pt modelId="{9D7A4842-B9BA-4A6E-A68D-BD19A76EFB5E}" type="pres">
      <dgm:prSet presAssocID="{43F59E9D-F3DC-41DE-B0AA-0DB42BD8706C}" presName="rootText" presStyleLbl="node1" presStyleIdx="1" presStyleCnt="2" custScaleX="278688" custLinFactNeighborX="8771" custLinFactNeighborY="-322"/>
      <dgm:spPr/>
      <dgm:t>
        <a:bodyPr/>
        <a:lstStyle/>
        <a:p>
          <a:endParaRPr lang="ru-RU"/>
        </a:p>
      </dgm:t>
    </dgm:pt>
    <dgm:pt modelId="{66C973DD-CA86-4201-BDAC-3772C29FD410}" type="pres">
      <dgm:prSet presAssocID="{43F59E9D-F3DC-41DE-B0AA-0DB42BD8706C}" presName="rootConnector" presStyleLbl="node1" presStyleIdx="1" presStyleCnt="2"/>
      <dgm:spPr/>
      <dgm:t>
        <a:bodyPr/>
        <a:lstStyle/>
        <a:p>
          <a:endParaRPr lang="ru-RU"/>
        </a:p>
      </dgm:t>
    </dgm:pt>
    <dgm:pt modelId="{F5636B1A-201B-44F9-A155-25E9B8D81A3C}" type="pres">
      <dgm:prSet presAssocID="{43F59E9D-F3DC-41DE-B0AA-0DB42BD8706C}" presName="childShape" presStyleCnt="0"/>
      <dgm:spPr/>
    </dgm:pt>
    <dgm:pt modelId="{B9D3C21D-9742-42D1-AA41-23E21DEF612D}" type="pres">
      <dgm:prSet presAssocID="{8228E4EA-046A-4CD4-8D10-003E1EC07017}" presName="Name13" presStyleLbl="parChTrans1D2" presStyleIdx="6" presStyleCnt="9"/>
      <dgm:spPr/>
      <dgm:t>
        <a:bodyPr/>
        <a:lstStyle/>
        <a:p>
          <a:endParaRPr lang="ru-RU"/>
        </a:p>
      </dgm:t>
    </dgm:pt>
    <dgm:pt modelId="{44A66342-53E5-4292-B75A-C41C902B3E29}" type="pres">
      <dgm:prSet presAssocID="{29D78AA8-7A36-4EBB-96C4-B978CFC58E88}" presName="childText" presStyleLbl="bgAcc1" presStyleIdx="6" presStyleCnt="9" custScaleX="323360" custScaleY="158422" custLinFactNeighborX="605" custLinFactNeighborY="28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BD7E9-D30B-4BD5-9376-6488A90496B1}" type="pres">
      <dgm:prSet presAssocID="{445F112C-7676-4333-978D-F0AE649299E4}" presName="Name13" presStyleLbl="parChTrans1D2" presStyleIdx="7" presStyleCnt="9"/>
      <dgm:spPr/>
      <dgm:t>
        <a:bodyPr/>
        <a:lstStyle/>
        <a:p>
          <a:endParaRPr lang="ru-RU"/>
        </a:p>
      </dgm:t>
    </dgm:pt>
    <dgm:pt modelId="{0BDE39C0-FD38-4275-9A47-3C03C35E1253}" type="pres">
      <dgm:prSet presAssocID="{7EC32A78-E4EE-45FB-A143-A8A4A2CDF007}" presName="childText" presStyleLbl="bgAcc1" presStyleIdx="7" presStyleCnt="9" custScaleX="326744" custScaleY="147119" custLinFactNeighborX="605" custLinFactNeighborY="46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DCCD5-178E-4846-99BF-BCD3E066E172}" type="pres">
      <dgm:prSet presAssocID="{81322BBA-2486-4DE4-9947-3C35B85C950C}" presName="Name13" presStyleLbl="parChTrans1D2" presStyleIdx="8" presStyleCnt="9"/>
      <dgm:spPr/>
      <dgm:t>
        <a:bodyPr/>
        <a:lstStyle/>
        <a:p>
          <a:endParaRPr lang="ru-RU"/>
        </a:p>
      </dgm:t>
    </dgm:pt>
    <dgm:pt modelId="{A3B9FDC4-18DC-41E0-8CA9-336C12ADB0AC}" type="pres">
      <dgm:prSet presAssocID="{47581D9E-38F8-42EA-8E72-FBDECBF1E323}" presName="childText" presStyleLbl="bgAcc1" presStyleIdx="8" presStyleCnt="9" custScaleX="323359" custScaleY="174128" custLinFactNeighborX="3676" custLinFactNeighborY="63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5AB7C6-A349-4CBD-A583-2474AC63F409}" srcId="{B8E7B05C-338C-4E41-B891-305B567C7506}" destId="{4BBA7AA3-FAD9-49D7-9A47-DD9B67A9D046}" srcOrd="5" destOrd="0" parTransId="{6E6CB002-CF42-4C4C-A169-5C6E8D645508}" sibTransId="{11850431-F206-4794-8307-9B06EB4F97E9}"/>
    <dgm:cxn modelId="{77F29253-3321-4239-B07D-A61E7EFCBB37}" type="presOf" srcId="{43F59E9D-F3DC-41DE-B0AA-0DB42BD8706C}" destId="{9D7A4842-B9BA-4A6E-A68D-BD19A76EFB5E}" srcOrd="0" destOrd="0" presId="urn:microsoft.com/office/officeart/2005/8/layout/hierarchy3"/>
    <dgm:cxn modelId="{8EB1E91F-1BF2-4842-B0F0-8551F0AAAA4B}" srcId="{B8E7B05C-338C-4E41-B891-305B567C7506}" destId="{63CC0A26-4F0E-48B5-B563-78C86734A70A}" srcOrd="1" destOrd="0" parTransId="{2B98D584-600C-459D-932E-A85FC46CCA95}" sibTransId="{4877B9A3-A3E7-458D-B53D-D493810747DD}"/>
    <dgm:cxn modelId="{F775BCB2-76E9-496F-9C1A-CE3FAB0A76C7}" type="presOf" srcId="{4BBA7AA3-FAD9-49D7-9A47-DD9B67A9D046}" destId="{9288B8FF-D85C-4C66-A52C-32D1321191DA}" srcOrd="0" destOrd="0" presId="urn:microsoft.com/office/officeart/2005/8/layout/hierarchy3"/>
    <dgm:cxn modelId="{A2AFB084-437E-434E-9ED1-8FC62FD1234D}" srcId="{B8E7B05C-338C-4E41-B891-305B567C7506}" destId="{0BA13C95-CD61-4886-94F0-7C4079798A2A}" srcOrd="2" destOrd="0" parTransId="{F0824861-EBE3-4F52-A1F2-A26E36714742}" sibTransId="{A1776422-4A3C-417A-AD4D-D8298D01E475}"/>
    <dgm:cxn modelId="{7A5A727A-8E42-4F27-BB22-5EC64E14A627}" type="presOf" srcId="{2B98D584-600C-459D-932E-A85FC46CCA95}" destId="{DE7DC808-D4BB-439B-BCFC-34F4783A64EE}" srcOrd="0" destOrd="0" presId="urn:microsoft.com/office/officeart/2005/8/layout/hierarchy3"/>
    <dgm:cxn modelId="{939A2BFF-D2FD-4F86-9725-0AD6C645AC4A}" type="presOf" srcId="{B787E1D0-644B-4FE3-8994-25CB98E5BBEE}" destId="{3039DEC6-43D9-44D0-A4EB-A0884CB7265A}" srcOrd="0" destOrd="0" presId="urn:microsoft.com/office/officeart/2005/8/layout/hierarchy3"/>
    <dgm:cxn modelId="{F247A222-5119-4957-ADF7-469996D13EEE}" srcId="{B8E7B05C-338C-4E41-B891-305B567C7506}" destId="{B4E2CB66-FC02-4A9F-864D-49A0673BC11B}" srcOrd="3" destOrd="0" parTransId="{B787E1D0-644B-4FE3-8994-25CB98E5BBEE}" sibTransId="{DBD29C53-86E1-4A7A-91C3-869CC3D99A87}"/>
    <dgm:cxn modelId="{C61418E5-EB88-4668-8B2E-F65A47F626A7}" srcId="{6B64C7AE-0CD5-455D-B224-36DC85BD2A91}" destId="{B8E7B05C-338C-4E41-B891-305B567C7506}" srcOrd="0" destOrd="0" parTransId="{14B0CDF6-F7D4-4EB1-B1D8-E6E2DD6C1EB9}" sibTransId="{51B50B86-6E2E-483A-BF5D-C73BDA0C3EAB}"/>
    <dgm:cxn modelId="{DC85E136-BCD6-4286-A765-83DB9EE18F25}" type="presOf" srcId="{B4E2CB66-FC02-4A9F-864D-49A0673BC11B}" destId="{D770C179-F516-47A9-B457-2F3D9BAD2D7A}" srcOrd="0" destOrd="0" presId="urn:microsoft.com/office/officeart/2005/8/layout/hierarchy3"/>
    <dgm:cxn modelId="{46F9D4A2-FBB7-4556-BBE8-5DEC40422437}" srcId="{43F59E9D-F3DC-41DE-B0AA-0DB42BD8706C}" destId="{29D78AA8-7A36-4EBB-96C4-B978CFC58E88}" srcOrd="0" destOrd="0" parTransId="{8228E4EA-046A-4CD4-8D10-003E1EC07017}" sibTransId="{B1CDA76B-51F4-4595-AB85-A1798B417036}"/>
    <dgm:cxn modelId="{C6209DE3-CCDC-4A22-A34A-4022A35250FB}" type="presOf" srcId="{47581D9E-38F8-42EA-8E72-FBDECBF1E323}" destId="{A3B9FDC4-18DC-41E0-8CA9-336C12ADB0AC}" srcOrd="0" destOrd="0" presId="urn:microsoft.com/office/officeart/2005/8/layout/hierarchy3"/>
    <dgm:cxn modelId="{EF725CBB-7766-4463-842D-9D7518D61627}" type="presOf" srcId="{B8E7B05C-338C-4E41-B891-305B567C7506}" destId="{B5B2D211-B1A5-4377-A2B1-70867430AE53}" srcOrd="0" destOrd="0" presId="urn:microsoft.com/office/officeart/2005/8/layout/hierarchy3"/>
    <dgm:cxn modelId="{6502D7B9-4356-4E47-95B6-0B2B3B77BB7B}" type="presOf" srcId="{F0824861-EBE3-4F52-A1F2-A26E36714742}" destId="{81855ED9-8F7A-41D2-B32B-A2C42C4BFE3D}" srcOrd="0" destOrd="0" presId="urn:microsoft.com/office/officeart/2005/8/layout/hierarchy3"/>
    <dgm:cxn modelId="{24FC8A7E-A950-4EB5-B2F6-821A105CB6B2}" type="presOf" srcId="{BD82F88B-AD84-452A-B2FE-39EF07866D75}" destId="{648C25A3-DA04-4124-85CC-CDF8FF54C7FE}" srcOrd="0" destOrd="0" presId="urn:microsoft.com/office/officeart/2005/8/layout/hierarchy3"/>
    <dgm:cxn modelId="{CF9B7BA3-453B-430A-97F3-DDAA4CC77312}" srcId="{43F59E9D-F3DC-41DE-B0AA-0DB42BD8706C}" destId="{47581D9E-38F8-42EA-8E72-FBDECBF1E323}" srcOrd="2" destOrd="0" parTransId="{81322BBA-2486-4DE4-9947-3C35B85C950C}" sibTransId="{84FDBFDC-AE35-42F0-ACAE-B67A4B745339}"/>
    <dgm:cxn modelId="{1D0ECB9F-0E38-40B4-A632-CC2650711F87}" srcId="{B8E7B05C-338C-4E41-B891-305B567C7506}" destId="{35DD47CE-A0E0-4C1F-B7BC-F4A17F108936}" srcOrd="0" destOrd="0" parTransId="{BD82F88B-AD84-452A-B2FE-39EF07866D75}" sibTransId="{69CF28B9-363B-437B-A222-1F2B6C257F75}"/>
    <dgm:cxn modelId="{FA4F1201-94F4-4E07-BC4A-E3BE068B8E19}" type="presOf" srcId="{6B64C7AE-0CD5-455D-B224-36DC85BD2A91}" destId="{94127BBB-F69D-4F80-8202-EC075DE85E6B}" srcOrd="0" destOrd="0" presId="urn:microsoft.com/office/officeart/2005/8/layout/hierarchy3"/>
    <dgm:cxn modelId="{D380D532-5EBA-452B-B5FD-FDE6F90F05D6}" type="presOf" srcId="{0BA13C95-CD61-4886-94F0-7C4079798A2A}" destId="{EC51AFAC-802D-4214-81BC-1918C6F00CC0}" srcOrd="0" destOrd="0" presId="urn:microsoft.com/office/officeart/2005/8/layout/hierarchy3"/>
    <dgm:cxn modelId="{59360E04-79F2-4D54-A294-C0253BE24E89}" type="presOf" srcId="{81322BBA-2486-4DE4-9947-3C35B85C950C}" destId="{849DCCD5-178E-4846-99BF-BCD3E066E172}" srcOrd="0" destOrd="0" presId="urn:microsoft.com/office/officeart/2005/8/layout/hierarchy3"/>
    <dgm:cxn modelId="{018B05C9-C5F2-4C07-A740-F217855712FB}" srcId="{43F59E9D-F3DC-41DE-B0AA-0DB42BD8706C}" destId="{7EC32A78-E4EE-45FB-A143-A8A4A2CDF007}" srcOrd="1" destOrd="0" parTransId="{445F112C-7676-4333-978D-F0AE649299E4}" sibTransId="{DC063070-E6B6-4584-A2AB-0BC373B4259B}"/>
    <dgm:cxn modelId="{343AE6ED-C0C6-4100-A111-F9EAA1BF7400}" srcId="{B8E7B05C-338C-4E41-B891-305B567C7506}" destId="{E3B18148-5B67-4AA2-9811-B5A0A9841C0F}" srcOrd="4" destOrd="0" parTransId="{9B0F638B-D7E2-401E-B49E-02E19414D7B4}" sibTransId="{C6769503-87B6-4035-B809-3AD4C43C8415}"/>
    <dgm:cxn modelId="{CA8A881B-466D-427A-93F2-AB0D3DE65CA4}" srcId="{6B64C7AE-0CD5-455D-B224-36DC85BD2A91}" destId="{43F59E9D-F3DC-41DE-B0AA-0DB42BD8706C}" srcOrd="1" destOrd="0" parTransId="{DBEF3FFF-9B97-4358-BAE8-B562F5AE8A6B}" sibTransId="{5689D755-528F-4296-8018-5917363BA208}"/>
    <dgm:cxn modelId="{68C0B84D-B486-4C24-9931-3E656D687828}" type="presOf" srcId="{9B0F638B-D7E2-401E-B49E-02E19414D7B4}" destId="{B18080E8-1B6B-45A0-B8AF-D4C5E3F44785}" srcOrd="0" destOrd="0" presId="urn:microsoft.com/office/officeart/2005/8/layout/hierarchy3"/>
    <dgm:cxn modelId="{91A1A13F-F515-4716-8FAB-33A0C65E0191}" type="presOf" srcId="{E3B18148-5B67-4AA2-9811-B5A0A9841C0F}" destId="{FBB56FC7-B60F-4DE1-B219-68F51CA1066C}" srcOrd="0" destOrd="0" presId="urn:microsoft.com/office/officeart/2005/8/layout/hierarchy3"/>
    <dgm:cxn modelId="{33510BCF-586E-4099-88DA-27607881671F}" type="presOf" srcId="{63CC0A26-4F0E-48B5-B563-78C86734A70A}" destId="{578528C1-A9A2-4753-86D8-8183CE7409EB}" srcOrd="0" destOrd="0" presId="urn:microsoft.com/office/officeart/2005/8/layout/hierarchy3"/>
    <dgm:cxn modelId="{0C8C34F6-22C5-4D8B-8983-BB5A2136B63C}" type="presOf" srcId="{B8E7B05C-338C-4E41-B891-305B567C7506}" destId="{3D77F72C-8B1D-4E0D-B026-174393B57D4A}" srcOrd="1" destOrd="0" presId="urn:microsoft.com/office/officeart/2005/8/layout/hierarchy3"/>
    <dgm:cxn modelId="{29F94350-C682-4ACA-86ED-4C73389222B1}" type="presOf" srcId="{6E6CB002-CF42-4C4C-A169-5C6E8D645508}" destId="{6F720ECA-795D-4D87-ACB8-4284B253356C}" srcOrd="0" destOrd="0" presId="urn:microsoft.com/office/officeart/2005/8/layout/hierarchy3"/>
    <dgm:cxn modelId="{8C667F09-9E55-4878-941F-83C580BD3E22}" type="presOf" srcId="{445F112C-7676-4333-978D-F0AE649299E4}" destId="{12EBD7E9-D30B-4BD5-9376-6488A90496B1}" srcOrd="0" destOrd="0" presId="urn:microsoft.com/office/officeart/2005/8/layout/hierarchy3"/>
    <dgm:cxn modelId="{2B475010-F336-4282-9D31-707D253652C9}" type="presOf" srcId="{29D78AA8-7A36-4EBB-96C4-B978CFC58E88}" destId="{44A66342-53E5-4292-B75A-C41C902B3E29}" srcOrd="0" destOrd="0" presId="urn:microsoft.com/office/officeart/2005/8/layout/hierarchy3"/>
    <dgm:cxn modelId="{ECA48F6D-D578-4A31-A862-1146937E45FE}" type="presOf" srcId="{43F59E9D-F3DC-41DE-B0AA-0DB42BD8706C}" destId="{66C973DD-CA86-4201-BDAC-3772C29FD410}" srcOrd="1" destOrd="0" presId="urn:microsoft.com/office/officeart/2005/8/layout/hierarchy3"/>
    <dgm:cxn modelId="{2DE410C6-DAC0-46EE-8A8C-E9547F1B50AA}" type="presOf" srcId="{35DD47CE-A0E0-4C1F-B7BC-F4A17F108936}" destId="{28573B8B-F6D7-4C47-ACF4-7D6C473CF50E}" srcOrd="0" destOrd="0" presId="urn:microsoft.com/office/officeart/2005/8/layout/hierarchy3"/>
    <dgm:cxn modelId="{41BE06E2-8EA9-4FC1-B1CC-62A922FA7CC5}" type="presOf" srcId="{8228E4EA-046A-4CD4-8D10-003E1EC07017}" destId="{B9D3C21D-9742-42D1-AA41-23E21DEF612D}" srcOrd="0" destOrd="0" presId="urn:microsoft.com/office/officeart/2005/8/layout/hierarchy3"/>
    <dgm:cxn modelId="{A7208B47-4A8A-4A90-90E2-60FEB56B8A80}" type="presOf" srcId="{7EC32A78-E4EE-45FB-A143-A8A4A2CDF007}" destId="{0BDE39C0-FD38-4275-9A47-3C03C35E1253}" srcOrd="0" destOrd="0" presId="urn:microsoft.com/office/officeart/2005/8/layout/hierarchy3"/>
    <dgm:cxn modelId="{7E51E085-5F60-4049-96E9-338D398CF1C6}" type="presParOf" srcId="{94127BBB-F69D-4F80-8202-EC075DE85E6B}" destId="{AF54204E-B5CB-4220-AC10-E3CF6C765F93}" srcOrd="0" destOrd="0" presId="urn:microsoft.com/office/officeart/2005/8/layout/hierarchy3"/>
    <dgm:cxn modelId="{DF19FA5E-E672-43C5-9659-EB969CA22D7D}" type="presParOf" srcId="{AF54204E-B5CB-4220-AC10-E3CF6C765F93}" destId="{3ABF6AB9-A435-43C8-85AF-348C6EFBBF88}" srcOrd="0" destOrd="0" presId="urn:microsoft.com/office/officeart/2005/8/layout/hierarchy3"/>
    <dgm:cxn modelId="{BF9C8ABB-42FB-47E6-95AD-460DD15EECAB}" type="presParOf" srcId="{3ABF6AB9-A435-43C8-85AF-348C6EFBBF88}" destId="{B5B2D211-B1A5-4377-A2B1-70867430AE53}" srcOrd="0" destOrd="0" presId="urn:microsoft.com/office/officeart/2005/8/layout/hierarchy3"/>
    <dgm:cxn modelId="{07F8E8A7-0985-416D-AFF3-B3EE6872722A}" type="presParOf" srcId="{3ABF6AB9-A435-43C8-85AF-348C6EFBBF88}" destId="{3D77F72C-8B1D-4E0D-B026-174393B57D4A}" srcOrd="1" destOrd="0" presId="urn:microsoft.com/office/officeart/2005/8/layout/hierarchy3"/>
    <dgm:cxn modelId="{765ABCD8-8F2D-4C53-95C1-6B800BCCBBA0}" type="presParOf" srcId="{AF54204E-B5CB-4220-AC10-E3CF6C765F93}" destId="{FD03B339-0431-4B98-A81A-ED755314F51E}" srcOrd="1" destOrd="0" presId="urn:microsoft.com/office/officeart/2005/8/layout/hierarchy3"/>
    <dgm:cxn modelId="{5338E305-F404-4A4B-9C09-D77E711B518B}" type="presParOf" srcId="{FD03B339-0431-4B98-A81A-ED755314F51E}" destId="{648C25A3-DA04-4124-85CC-CDF8FF54C7FE}" srcOrd="0" destOrd="0" presId="urn:microsoft.com/office/officeart/2005/8/layout/hierarchy3"/>
    <dgm:cxn modelId="{39A6EF7A-41BC-4561-92AB-5631A12CC29B}" type="presParOf" srcId="{FD03B339-0431-4B98-A81A-ED755314F51E}" destId="{28573B8B-F6D7-4C47-ACF4-7D6C473CF50E}" srcOrd="1" destOrd="0" presId="urn:microsoft.com/office/officeart/2005/8/layout/hierarchy3"/>
    <dgm:cxn modelId="{0AF9E054-6E4F-470B-99D2-A6D5CA12449A}" type="presParOf" srcId="{FD03B339-0431-4B98-A81A-ED755314F51E}" destId="{DE7DC808-D4BB-439B-BCFC-34F4783A64EE}" srcOrd="2" destOrd="0" presId="urn:microsoft.com/office/officeart/2005/8/layout/hierarchy3"/>
    <dgm:cxn modelId="{83ABCC35-9B74-4968-A3D3-E9952CA74C74}" type="presParOf" srcId="{FD03B339-0431-4B98-A81A-ED755314F51E}" destId="{578528C1-A9A2-4753-86D8-8183CE7409EB}" srcOrd="3" destOrd="0" presId="urn:microsoft.com/office/officeart/2005/8/layout/hierarchy3"/>
    <dgm:cxn modelId="{32F727C4-9456-4D95-808D-5194296786B2}" type="presParOf" srcId="{FD03B339-0431-4B98-A81A-ED755314F51E}" destId="{81855ED9-8F7A-41D2-B32B-A2C42C4BFE3D}" srcOrd="4" destOrd="0" presId="urn:microsoft.com/office/officeart/2005/8/layout/hierarchy3"/>
    <dgm:cxn modelId="{FAA61479-898F-4307-9D5A-04D5954832BF}" type="presParOf" srcId="{FD03B339-0431-4B98-A81A-ED755314F51E}" destId="{EC51AFAC-802D-4214-81BC-1918C6F00CC0}" srcOrd="5" destOrd="0" presId="urn:microsoft.com/office/officeart/2005/8/layout/hierarchy3"/>
    <dgm:cxn modelId="{475780C6-5FB0-41CE-AA9D-6BA2CEA57858}" type="presParOf" srcId="{FD03B339-0431-4B98-A81A-ED755314F51E}" destId="{3039DEC6-43D9-44D0-A4EB-A0884CB7265A}" srcOrd="6" destOrd="0" presId="urn:microsoft.com/office/officeart/2005/8/layout/hierarchy3"/>
    <dgm:cxn modelId="{E334B3A4-C7E0-4EAA-BDD5-D6FA6C9268E9}" type="presParOf" srcId="{FD03B339-0431-4B98-A81A-ED755314F51E}" destId="{D770C179-F516-47A9-B457-2F3D9BAD2D7A}" srcOrd="7" destOrd="0" presId="urn:microsoft.com/office/officeart/2005/8/layout/hierarchy3"/>
    <dgm:cxn modelId="{E296B26F-7171-40D9-9359-72551D84D55A}" type="presParOf" srcId="{FD03B339-0431-4B98-A81A-ED755314F51E}" destId="{B18080E8-1B6B-45A0-B8AF-D4C5E3F44785}" srcOrd="8" destOrd="0" presId="urn:microsoft.com/office/officeart/2005/8/layout/hierarchy3"/>
    <dgm:cxn modelId="{380297FF-A26D-4DB0-A205-86B6749B535D}" type="presParOf" srcId="{FD03B339-0431-4B98-A81A-ED755314F51E}" destId="{FBB56FC7-B60F-4DE1-B219-68F51CA1066C}" srcOrd="9" destOrd="0" presId="urn:microsoft.com/office/officeart/2005/8/layout/hierarchy3"/>
    <dgm:cxn modelId="{818D03C3-EFA6-4C40-9C8D-DD316DB9943F}" type="presParOf" srcId="{FD03B339-0431-4B98-A81A-ED755314F51E}" destId="{6F720ECA-795D-4D87-ACB8-4284B253356C}" srcOrd="10" destOrd="0" presId="urn:microsoft.com/office/officeart/2005/8/layout/hierarchy3"/>
    <dgm:cxn modelId="{D953BD03-4F62-424D-9FB3-C6396C81B1E7}" type="presParOf" srcId="{FD03B339-0431-4B98-A81A-ED755314F51E}" destId="{9288B8FF-D85C-4C66-A52C-32D1321191DA}" srcOrd="11" destOrd="0" presId="urn:microsoft.com/office/officeart/2005/8/layout/hierarchy3"/>
    <dgm:cxn modelId="{170818E8-D0D5-4F91-86BC-9B7D8B346006}" type="presParOf" srcId="{94127BBB-F69D-4F80-8202-EC075DE85E6B}" destId="{1292A1E3-DFC9-4713-BB79-4FAD3D441263}" srcOrd="1" destOrd="0" presId="urn:microsoft.com/office/officeart/2005/8/layout/hierarchy3"/>
    <dgm:cxn modelId="{301C11BC-FCA7-453F-8F2D-C6C0F974258F}" type="presParOf" srcId="{1292A1E3-DFC9-4713-BB79-4FAD3D441263}" destId="{595B5087-325B-4817-84EA-2F5F99810641}" srcOrd="0" destOrd="0" presId="urn:microsoft.com/office/officeart/2005/8/layout/hierarchy3"/>
    <dgm:cxn modelId="{134D5F5B-A5B5-4A04-A639-6AC264D4C184}" type="presParOf" srcId="{595B5087-325B-4817-84EA-2F5F99810641}" destId="{9D7A4842-B9BA-4A6E-A68D-BD19A76EFB5E}" srcOrd="0" destOrd="0" presId="urn:microsoft.com/office/officeart/2005/8/layout/hierarchy3"/>
    <dgm:cxn modelId="{45553B1E-9EE0-4EAC-B819-49976ABD9BDB}" type="presParOf" srcId="{595B5087-325B-4817-84EA-2F5F99810641}" destId="{66C973DD-CA86-4201-BDAC-3772C29FD410}" srcOrd="1" destOrd="0" presId="urn:microsoft.com/office/officeart/2005/8/layout/hierarchy3"/>
    <dgm:cxn modelId="{2A27E425-0C5E-4687-962F-E89A71B5D19B}" type="presParOf" srcId="{1292A1E3-DFC9-4713-BB79-4FAD3D441263}" destId="{F5636B1A-201B-44F9-A155-25E9B8D81A3C}" srcOrd="1" destOrd="0" presId="urn:microsoft.com/office/officeart/2005/8/layout/hierarchy3"/>
    <dgm:cxn modelId="{31CF13BA-B0B0-4154-9BBC-B479BD99FCC4}" type="presParOf" srcId="{F5636B1A-201B-44F9-A155-25E9B8D81A3C}" destId="{B9D3C21D-9742-42D1-AA41-23E21DEF612D}" srcOrd="0" destOrd="0" presId="urn:microsoft.com/office/officeart/2005/8/layout/hierarchy3"/>
    <dgm:cxn modelId="{510A936A-D7E8-4BB2-8CBF-8E7A71367E9C}" type="presParOf" srcId="{F5636B1A-201B-44F9-A155-25E9B8D81A3C}" destId="{44A66342-53E5-4292-B75A-C41C902B3E29}" srcOrd="1" destOrd="0" presId="urn:microsoft.com/office/officeart/2005/8/layout/hierarchy3"/>
    <dgm:cxn modelId="{33691F70-F1BF-490C-BBFD-65248FC3B135}" type="presParOf" srcId="{F5636B1A-201B-44F9-A155-25E9B8D81A3C}" destId="{12EBD7E9-D30B-4BD5-9376-6488A90496B1}" srcOrd="2" destOrd="0" presId="urn:microsoft.com/office/officeart/2005/8/layout/hierarchy3"/>
    <dgm:cxn modelId="{3F792038-2755-4C6C-85C0-16934098790E}" type="presParOf" srcId="{F5636B1A-201B-44F9-A155-25E9B8D81A3C}" destId="{0BDE39C0-FD38-4275-9A47-3C03C35E1253}" srcOrd="3" destOrd="0" presId="urn:microsoft.com/office/officeart/2005/8/layout/hierarchy3"/>
    <dgm:cxn modelId="{5A93ABEE-185B-4914-999E-1C684690DF57}" type="presParOf" srcId="{F5636B1A-201B-44F9-A155-25E9B8D81A3C}" destId="{849DCCD5-178E-4846-99BF-BCD3E066E172}" srcOrd="4" destOrd="0" presId="urn:microsoft.com/office/officeart/2005/8/layout/hierarchy3"/>
    <dgm:cxn modelId="{F642094C-24EB-417F-BAE6-873668052CDD}" type="presParOf" srcId="{F5636B1A-201B-44F9-A155-25E9B8D81A3C}" destId="{A3B9FDC4-18DC-41E0-8CA9-336C12ADB0A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8D99F1-A18A-4765-A3DD-657C4CC8FD12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0A1678A1-266B-4804-8399-05FBC320A3EE}">
      <dgm:prSet phldrT="[Текст]"/>
      <dgm:spPr/>
      <dgm:t>
        <a:bodyPr/>
        <a:lstStyle/>
        <a:p>
          <a:r>
            <a:rPr lang="ru-RU" i="1" dirty="0" smtClean="0"/>
            <a:t>Репортажи и публикации в СМИ, </a:t>
          </a:r>
          <a:r>
            <a:rPr lang="ru-RU" i="1" smtClean="0"/>
            <a:t>на сайте о </a:t>
          </a:r>
          <a:r>
            <a:rPr lang="ru-RU" i="1" dirty="0" smtClean="0"/>
            <a:t>деятельности </a:t>
          </a:r>
          <a:r>
            <a:rPr lang="ru-RU" dirty="0" smtClean="0"/>
            <a:t>ДТШ</a:t>
          </a:r>
          <a:r>
            <a:rPr lang="ru-RU" i="1" dirty="0" smtClean="0"/>
            <a:t> </a:t>
          </a:r>
          <a:endParaRPr lang="ru-RU" dirty="0"/>
        </a:p>
      </dgm:t>
    </dgm:pt>
    <dgm:pt modelId="{A44A2AF0-4C2F-4EF9-ABA7-75D4E562EFA9}" type="parTrans" cxnId="{18E7E48A-30A7-4A55-85D9-3CAC8A86639B}">
      <dgm:prSet/>
      <dgm:spPr/>
      <dgm:t>
        <a:bodyPr/>
        <a:lstStyle/>
        <a:p>
          <a:endParaRPr lang="ru-RU"/>
        </a:p>
      </dgm:t>
    </dgm:pt>
    <dgm:pt modelId="{A8895EB6-B3A2-45CF-AFA4-DF7D4FE1D5E8}" type="sibTrans" cxnId="{18E7E48A-30A7-4A55-85D9-3CAC8A86639B}">
      <dgm:prSet/>
      <dgm:spPr/>
      <dgm:t>
        <a:bodyPr/>
        <a:lstStyle/>
        <a:p>
          <a:endParaRPr lang="ru-RU"/>
        </a:p>
      </dgm:t>
    </dgm:pt>
    <dgm:pt modelId="{2EA7F638-BFB8-445B-9F2E-7F9AF82129B6}">
      <dgm:prSet phldrT="[Текст]"/>
      <dgm:spPr/>
      <dgm:t>
        <a:bodyPr/>
        <a:lstStyle/>
        <a:p>
          <a:r>
            <a:rPr lang="ru-RU" i="1" dirty="0" smtClean="0"/>
            <a:t>Объявления </a:t>
          </a:r>
          <a:r>
            <a:rPr lang="ru-RU" dirty="0" smtClean="0"/>
            <a:t>различного типа, ин­формирующие о видах творческой дея­тельности и приглашающие к участию в программах ДТШ</a:t>
          </a:r>
          <a:endParaRPr lang="ru-RU" dirty="0"/>
        </a:p>
      </dgm:t>
    </dgm:pt>
    <dgm:pt modelId="{DED9581B-7056-4F4C-8C31-4F5B6A417A8C}" type="parTrans" cxnId="{E046D43D-FEBE-4FA8-BFF8-1C4646772E4B}">
      <dgm:prSet/>
      <dgm:spPr/>
      <dgm:t>
        <a:bodyPr/>
        <a:lstStyle/>
        <a:p>
          <a:endParaRPr lang="ru-RU"/>
        </a:p>
      </dgm:t>
    </dgm:pt>
    <dgm:pt modelId="{9A5D5CC3-9128-4917-8E0A-92A763E275DB}" type="sibTrans" cxnId="{E046D43D-FEBE-4FA8-BFF8-1C4646772E4B}">
      <dgm:prSet/>
      <dgm:spPr/>
      <dgm:t>
        <a:bodyPr/>
        <a:lstStyle/>
        <a:p>
          <a:endParaRPr lang="ru-RU"/>
        </a:p>
      </dgm:t>
    </dgm:pt>
    <dgm:pt modelId="{AE578B11-D69D-4DC8-8CA6-1DC6321F8B29}">
      <dgm:prSet phldrT="[Текст]"/>
      <dgm:spPr/>
      <dgm:t>
        <a:bodyPr/>
        <a:lstStyle/>
        <a:p>
          <a:r>
            <a:rPr lang="ru-RU" i="1" dirty="0" smtClean="0"/>
            <a:t>Специальные (тематические) и общие мероприятия </a:t>
          </a:r>
          <a:endParaRPr lang="ru-RU" dirty="0"/>
        </a:p>
      </dgm:t>
    </dgm:pt>
    <dgm:pt modelId="{A013A49D-242D-4B33-B80F-3D498F94499D}" type="parTrans" cxnId="{496D1156-E565-4761-9D12-578BB9F28E57}">
      <dgm:prSet/>
      <dgm:spPr/>
      <dgm:t>
        <a:bodyPr/>
        <a:lstStyle/>
        <a:p>
          <a:endParaRPr lang="ru-RU"/>
        </a:p>
      </dgm:t>
    </dgm:pt>
    <dgm:pt modelId="{ECA34595-FDC6-4B00-B4D4-83FFB6A51027}" type="sibTrans" cxnId="{496D1156-E565-4761-9D12-578BB9F28E57}">
      <dgm:prSet/>
      <dgm:spPr/>
      <dgm:t>
        <a:bodyPr/>
        <a:lstStyle/>
        <a:p>
          <a:endParaRPr lang="ru-RU"/>
        </a:p>
      </dgm:t>
    </dgm:pt>
    <dgm:pt modelId="{72C3A570-DFAD-4BB4-993D-08CA1E880364}" type="pres">
      <dgm:prSet presAssocID="{DA8D99F1-A18A-4765-A3DD-657C4CC8FD12}" presName="CompostProcess" presStyleCnt="0">
        <dgm:presLayoutVars>
          <dgm:dir/>
          <dgm:resizeHandles val="exact"/>
        </dgm:presLayoutVars>
      </dgm:prSet>
      <dgm:spPr/>
    </dgm:pt>
    <dgm:pt modelId="{6CEDD3FC-E181-4185-A192-40E7C6BACFB9}" type="pres">
      <dgm:prSet presAssocID="{DA8D99F1-A18A-4765-A3DD-657C4CC8FD12}" presName="arrow" presStyleLbl="bgShp" presStyleIdx="0" presStyleCnt="1" custLinFactNeighborX="-8676" custLinFactNeighborY="16601"/>
      <dgm:spPr/>
    </dgm:pt>
    <dgm:pt modelId="{B7A9D829-4239-46D6-A014-6DE2B9AD798C}" type="pres">
      <dgm:prSet presAssocID="{DA8D99F1-A18A-4765-A3DD-657C4CC8FD12}" presName="linearProcess" presStyleCnt="0"/>
      <dgm:spPr/>
    </dgm:pt>
    <dgm:pt modelId="{EA55BD51-F7E3-4E5D-9A29-CFC315153EA5}" type="pres">
      <dgm:prSet presAssocID="{0A1678A1-266B-4804-8399-05FBC320A3EE}" presName="textNode" presStyleLbl="node1" presStyleIdx="0" presStyleCnt="3" custLinFactX="-8529" custLinFactNeighborX="-100000" custLinFactNeighborY="2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29DDF-2013-4C21-AA5E-9CAD1BA2740C}" type="pres">
      <dgm:prSet presAssocID="{A8895EB6-B3A2-45CF-AFA4-DF7D4FE1D5E8}" presName="sibTrans" presStyleCnt="0"/>
      <dgm:spPr/>
    </dgm:pt>
    <dgm:pt modelId="{2D6573CE-B72B-47A2-B692-98A187D15551}" type="pres">
      <dgm:prSet presAssocID="{2EA7F638-BFB8-445B-9F2E-7F9AF82129B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0B3E7-5EB9-4D3B-B842-D7C56B82C3C2}" type="pres">
      <dgm:prSet presAssocID="{9A5D5CC3-9128-4917-8E0A-92A763E275DB}" presName="sibTrans" presStyleCnt="0"/>
      <dgm:spPr/>
    </dgm:pt>
    <dgm:pt modelId="{B0788CD9-ADDA-4B3A-8360-11EA005EC266}" type="pres">
      <dgm:prSet presAssocID="{AE578B11-D69D-4DC8-8CA6-1DC6321F8B2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E07B5A-65EB-4EDA-8BB3-CF17D8E702B4}" type="presOf" srcId="{2EA7F638-BFB8-445B-9F2E-7F9AF82129B6}" destId="{2D6573CE-B72B-47A2-B692-98A187D15551}" srcOrd="0" destOrd="0" presId="urn:microsoft.com/office/officeart/2005/8/layout/hProcess9"/>
    <dgm:cxn modelId="{FD884C02-8D94-4A2F-A3E3-C0E9D2081026}" type="presOf" srcId="{0A1678A1-266B-4804-8399-05FBC320A3EE}" destId="{EA55BD51-F7E3-4E5D-9A29-CFC315153EA5}" srcOrd="0" destOrd="0" presId="urn:microsoft.com/office/officeart/2005/8/layout/hProcess9"/>
    <dgm:cxn modelId="{E046D43D-FEBE-4FA8-BFF8-1C4646772E4B}" srcId="{DA8D99F1-A18A-4765-A3DD-657C4CC8FD12}" destId="{2EA7F638-BFB8-445B-9F2E-7F9AF82129B6}" srcOrd="1" destOrd="0" parTransId="{DED9581B-7056-4F4C-8C31-4F5B6A417A8C}" sibTransId="{9A5D5CC3-9128-4917-8E0A-92A763E275DB}"/>
    <dgm:cxn modelId="{6C6F40B6-F049-4722-B28E-599EBEC8D2AE}" type="presOf" srcId="{AE578B11-D69D-4DC8-8CA6-1DC6321F8B29}" destId="{B0788CD9-ADDA-4B3A-8360-11EA005EC266}" srcOrd="0" destOrd="0" presId="urn:microsoft.com/office/officeart/2005/8/layout/hProcess9"/>
    <dgm:cxn modelId="{18E7E48A-30A7-4A55-85D9-3CAC8A86639B}" srcId="{DA8D99F1-A18A-4765-A3DD-657C4CC8FD12}" destId="{0A1678A1-266B-4804-8399-05FBC320A3EE}" srcOrd="0" destOrd="0" parTransId="{A44A2AF0-4C2F-4EF9-ABA7-75D4E562EFA9}" sibTransId="{A8895EB6-B3A2-45CF-AFA4-DF7D4FE1D5E8}"/>
    <dgm:cxn modelId="{496D1156-E565-4761-9D12-578BB9F28E57}" srcId="{DA8D99F1-A18A-4765-A3DD-657C4CC8FD12}" destId="{AE578B11-D69D-4DC8-8CA6-1DC6321F8B29}" srcOrd="2" destOrd="0" parTransId="{A013A49D-242D-4B33-B80F-3D498F94499D}" sibTransId="{ECA34595-FDC6-4B00-B4D4-83FFB6A51027}"/>
    <dgm:cxn modelId="{C21A06FE-8ABD-4D3F-BB82-874777C7D0CD}" type="presOf" srcId="{DA8D99F1-A18A-4765-A3DD-657C4CC8FD12}" destId="{72C3A570-DFAD-4BB4-993D-08CA1E880364}" srcOrd="0" destOrd="0" presId="urn:microsoft.com/office/officeart/2005/8/layout/hProcess9"/>
    <dgm:cxn modelId="{5D56E7E7-4128-46B2-A634-A6A824223AB6}" type="presParOf" srcId="{72C3A570-DFAD-4BB4-993D-08CA1E880364}" destId="{6CEDD3FC-E181-4185-A192-40E7C6BACFB9}" srcOrd="0" destOrd="0" presId="urn:microsoft.com/office/officeart/2005/8/layout/hProcess9"/>
    <dgm:cxn modelId="{CC9EAA0A-C230-4D58-A60C-77D153132CEE}" type="presParOf" srcId="{72C3A570-DFAD-4BB4-993D-08CA1E880364}" destId="{B7A9D829-4239-46D6-A014-6DE2B9AD798C}" srcOrd="1" destOrd="0" presId="urn:microsoft.com/office/officeart/2005/8/layout/hProcess9"/>
    <dgm:cxn modelId="{DEC53D89-8EED-469D-9D2F-1C054349E3CE}" type="presParOf" srcId="{B7A9D829-4239-46D6-A014-6DE2B9AD798C}" destId="{EA55BD51-F7E3-4E5D-9A29-CFC315153EA5}" srcOrd="0" destOrd="0" presId="urn:microsoft.com/office/officeart/2005/8/layout/hProcess9"/>
    <dgm:cxn modelId="{D7B1CDCB-70ED-4AC4-BA6E-22005CBCAE2B}" type="presParOf" srcId="{B7A9D829-4239-46D6-A014-6DE2B9AD798C}" destId="{46F29DDF-2013-4C21-AA5E-9CAD1BA2740C}" srcOrd="1" destOrd="0" presId="urn:microsoft.com/office/officeart/2005/8/layout/hProcess9"/>
    <dgm:cxn modelId="{5458F7D2-F4F2-4711-AD70-F255C9712C34}" type="presParOf" srcId="{B7A9D829-4239-46D6-A014-6DE2B9AD798C}" destId="{2D6573CE-B72B-47A2-B692-98A187D15551}" srcOrd="2" destOrd="0" presId="urn:microsoft.com/office/officeart/2005/8/layout/hProcess9"/>
    <dgm:cxn modelId="{153620BE-E443-4711-8370-3BC7A4CCBCF8}" type="presParOf" srcId="{B7A9D829-4239-46D6-A014-6DE2B9AD798C}" destId="{1130B3E7-5EB9-4D3B-B842-D7C56B82C3C2}" srcOrd="3" destOrd="0" presId="urn:microsoft.com/office/officeart/2005/8/layout/hProcess9"/>
    <dgm:cxn modelId="{4F6DBB8F-186E-417D-B7F3-2DF2B8B43F5D}" type="presParOf" srcId="{B7A9D829-4239-46D6-A014-6DE2B9AD798C}" destId="{B0788CD9-ADDA-4B3A-8360-11EA005EC26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1C8137-5F29-43B9-9618-82B427E53A1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8189D5-5346-4A63-B6F6-DACAC5D5E327}">
      <dgm:prSet phldrT="[Текст]" custT="1"/>
      <dgm:spPr/>
      <dgm:t>
        <a:bodyPr/>
        <a:lstStyle/>
        <a:p>
          <a:r>
            <a:rPr lang="ru-RU" sz="2400" b="1" dirty="0" smtClean="0"/>
            <a:t>СРЕДСТВА </a:t>
          </a:r>
          <a:endParaRPr lang="ru-RU" sz="2400" b="1" dirty="0"/>
        </a:p>
      </dgm:t>
    </dgm:pt>
    <dgm:pt modelId="{1141069F-D738-4D17-A987-282D911F7F5C}" type="parTrans" cxnId="{6F2690D3-C2B9-4F40-9498-A38E4F67DBA0}">
      <dgm:prSet/>
      <dgm:spPr/>
      <dgm:t>
        <a:bodyPr/>
        <a:lstStyle/>
        <a:p>
          <a:endParaRPr lang="ru-RU"/>
        </a:p>
      </dgm:t>
    </dgm:pt>
    <dgm:pt modelId="{3A2FE7CE-8625-4277-A071-E7B9B15A204C}" type="sibTrans" cxnId="{6F2690D3-C2B9-4F40-9498-A38E4F67DBA0}">
      <dgm:prSet/>
      <dgm:spPr/>
      <dgm:t>
        <a:bodyPr/>
        <a:lstStyle/>
        <a:p>
          <a:endParaRPr lang="ru-RU"/>
        </a:p>
      </dgm:t>
    </dgm:pt>
    <dgm:pt modelId="{39863B15-00A7-4D97-80AE-72008126D8A5}">
      <dgm:prSet phldrT="[Текст]"/>
      <dgm:spPr/>
      <dgm:t>
        <a:bodyPr/>
        <a:lstStyle/>
        <a:p>
          <a:r>
            <a:rPr lang="ru-RU" dirty="0" smtClean="0"/>
            <a:t>коммуникативные </a:t>
          </a:r>
          <a:endParaRPr lang="ru-RU" dirty="0"/>
        </a:p>
      </dgm:t>
    </dgm:pt>
    <dgm:pt modelId="{05352182-54D0-4DA8-853B-0854842ECC70}" type="parTrans" cxnId="{A725FDEF-8ED9-4E77-A210-4C7882E9A1E5}">
      <dgm:prSet/>
      <dgm:spPr/>
      <dgm:t>
        <a:bodyPr/>
        <a:lstStyle/>
        <a:p>
          <a:endParaRPr lang="ru-RU"/>
        </a:p>
      </dgm:t>
    </dgm:pt>
    <dgm:pt modelId="{661FA2C0-F888-4E07-A8A0-FA7F3B595C11}" type="sibTrans" cxnId="{A725FDEF-8ED9-4E77-A210-4C7882E9A1E5}">
      <dgm:prSet/>
      <dgm:spPr/>
      <dgm:t>
        <a:bodyPr/>
        <a:lstStyle/>
        <a:p>
          <a:endParaRPr lang="ru-RU"/>
        </a:p>
      </dgm:t>
    </dgm:pt>
    <dgm:pt modelId="{564536E2-DD89-4F03-B711-86C5A2A7ACA9}">
      <dgm:prSet phldrT="[Текст]"/>
      <dgm:spPr/>
      <dgm:t>
        <a:bodyPr/>
        <a:lstStyle/>
        <a:p>
          <a:r>
            <a:rPr lang="ru-RU" dirty="0" smtClean="0"/>
            <a:t>визуальные</a:t>
          </a:r>
          <a:endParaRPr lang="ru-RU" dirty="0"/>
        </a:p>
      </dgm:t>
    </dgm:pt>
    <dgm:pt modelId="{6FD3AF56-3E1D-4A80-9EDD-34E1E768BC1C}" type="parTrans" cxnId="{9638B3D8-B425-4018-810F-9F8F00542E71}">
      <dgm:prSet/>
      <dgm:spPr/>
      <dgm:t>
        <a:bodyPr/>
        <a:lstStyle/>
        <a:p>
          <a:endParaRPr lang="ru-RU"/>
        </a:p>
      </dgm:t>
    </dgm:pt>
    <dgm:pt modelId="{7DC8FE7E-70BD-40CB-82C1-34705D88601B}" type="sibTrans" cxnId="{9638B3D8-B425-4018-810F-9F8F00542E71}">
      <dgm:prSet/>
      <dgm:spPr/>
      <dgm:t>
        <a:bodyPr/>
        <a:lstStyle/>
        <a:p>
          <a:endParaRPr lang="ru-RU"/>
        </a:p>
      </dgm:t>
    </dgm:pt>
    <dgm:pt modelId="{852B97FF-7120-4A0D-BFA4-B1467C2752B5}" type="pres">
      <dgm:prSet presAssocID="{011C8137-5F29-43B9-9618-82B427E53A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F852F70-9E6D-449F-B9DC-5EA2E90CB41F}" type="pres">
      <dgm:prSet presAssocID="{808189D5-5346-4A63-B6F6-DACAC5D5E327}" presName="hierRoot1" presStyleCnt="0"/>
      <dgm:spPr/>
    </dgm:pt>
    <dgm:pt modelId="{CCEF95A4-64DA-4AE7-AE17-B6EE763F0FC5}" type="pres">
      <dgm:prSet presAssocID="{808189D5-5346-4A63-B6F6-DACAC5D5E327}" presName="composite" presStyleCnt="0"/>
      <dgm:spPr/>
    </dgm:pt>
    <dgm:pt modelId="{5397A18F-D9A0-4B3B-8FC2-9680CECEFC52}" type="pres">
      <dgm:prSet presAssocID="{808189D5-5346-4A63-B6F6-DACAC5D5E327}" presName="background" presStyleLbl="node0" presStyleIdx="0" presStyleCnt="1"/>
      <dgm:spPr/>
    </dgm:pt>
    <dgm:pt modelId="{2C99A5F9-52AB-459D-BECF-8E82B346A8BE}" type="pres">
      <dgm:prSet presAssocID="{808189D5-5346-4A63-B6F6-DACAC5D5E32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1028EF-CCBB-4BE0-BDA9-06BC4E9A86B4}" type="pres">
      <dgm:prSet presAssocID="{808189D5-5346-4A63-B6F6-DACAC5D5E327}" presName="hierChild2" presStyleCnt="0"/>
      <dgm:spPr/>
    </dgm:pt>
    <dgm:pt modelId="{2E55E3C4-B262-4A52-93D2-5B260287A117}" type="pres">
      <dgm:prSet presAssocID="{05352182-54D0-4DA8-853B-0854842ECC7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F1F05A5-D182-4836-989A-602ECD41CFBE}" type="pres">
      <dgm:prSet presAssocID="{39863B15-00A7-4D97-80AE-72008126D8A5}" presName="hierRoot2" presStyleCnt="0"/>
      <dgm:spPr/>
    </dgm:pt>
    <dgm:pt modelId="{1FF020DA-B9BE-42B1-9D59-7F34765694C7}" type="pres">
      <dgm:prSet presAssocID="{39863B15-00A7-4D97-80AE-72008126D8A5}" presName="composite2" presStyleCnt="0"/>
      <dgm:spPr/>
    </dgm:pt>
    <dgm:pt modelId="{253211FB-A622-41CB-89A7-A39BDEFA65E2}" type="pres">
      <dgm:prSet presAssocID="{39863B15-00A7-4D97-80AE-72008126D8A5}" presName="background2" presStyleLbl="node2" presStyleIdx="0" presStyleCnt="2"/>
      <dgm:spPr/>
    </dgm:pt>
    <dgm:pt modelId="{C821E154-61AD-4E62-B53A-960EA38559DF}" type="pres">
      <dgm:prSet presAssocID="{39863B15-00A7-4D97-80AE-72008126D8A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74CE8E-0369-47D3-B650-80747C1B7FAA}" type="pres">
      <dgm:prSet presAssocID="{39863B15-00A7-4D97-80AE-72008126D8A5}" presName="hierChild3" presStyleCnt="0"/>
      <dgm:spPr/>
    </dgm:pt>
    <dgm:pt modelId="{32EC2D8E-529B-43CE-8B21-18616FFE08B2}" type="pres">
      <dgm:prSet presAssocID="{6FD3AF56-3E1D-4A80-9EDD-34E1E768BC1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91AD73C-C8F1-40EA-A5C0-DD81EE3D519B}" type="pres">
      <dgm:prSet presAssocID="{564536E2-DD89-4F03-B711-86C5A2A7ACA9}" presName="hierRoot2" presStyleCnt="0"/>
      <dgm:spPr/>
    </dgm:pt>
    <dgm:pt modelId="{932AC060-4D52-4490-BA0D-CA5C9ACF6ACC}" type="pres">
      <dgm:prSet presAssocID="{564536E2-DD89-4F03-B711-86C5A2A7ACA9}" presName="composite2" presStyleCnt="0"/>
      <dgm:spPr/>
    </dgm:pt>
    <dgm:pt modelId="{601C4A1D-A8E3-4DF2-9E68-69F4D59C731A}" type="pres">
      <dgm:prSet presAssocID="{564536E2-DD89-4F03-B711-86C5A2A7ACA9}" presName="background2" presStyleLbl="node2" presStyleIdx="1" presStyleCnt="2"/>
      <dgm:spPr/>
    </dgm:pt>
    <dgm:pt modelId="{B2A3D6BD-7B75-47F7-901C-CAF095687A50}" type="pres">
      <dgm:prSet presAssocID="{564536E2-DD89-4F03-B711-86C5A2A7ACA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EA6922-6B7D-4A72-A815-E08D54D498DA}" type="pres">
      <dgm:prSet presAssocID="{564536E2-DD89-4F03-B711-86C5A2A7ACA9}" presName="hierChild3" presStyleCnt="0"/>
      <dgm:spPr/>
    </dgm:pt>
  </dgm:ptLst>
  <dgm:cxnLst>
    <dgm:cxn modelId="{25CC098E-50B8-4934-859B-A8E54878AB87}" type="presOf" srcId="{011C8137-5F29-43B9-9618-82B427E53A1F}" destId="{852B97FF-7120-4A0D-BFA4-B1467C2752B5}" srcOrd="0" destOrd="0" presId="urn:microsoft.com/office/officeart/2005/8/layout/hierarchy1"/>
    <dgm:cxn modelId="{9EC8811C-D383-4404-934D-4BF8B4AEDCAC}" type="presOf" srcId="{808189D5-5346-4A63-B6F6-DACAC5D5E327}" destId="{2C99A5F9-52AB-459D-BECF-8E82B346A8BE}" srcOrd="0" destOrd="0" presId="urn:microsoft.com/office/officeart/2005/8/layout/hierarchy1"/>
    <dgm:cxn modelId="{9638B3D8-B425-4018-810F-9F8F00542E71}" srcId="{808189D5-5346-4A63-B6F6-DACAC5D5E327}" destId="{564536E2-DD89-4F03-B711-86C5A2A7ACA9}" srcOrd="1" destOrd="0" parTransId="{6FD3AF56-3E1D-4A80-9EDD-34E1E768BC1C}" sibTransId="{7DC8FE7E-70BD-40CB-82C1-34705D88601B}"/>
    <dgm:cxn modelId="{A725FDEF-8ED9-4E77-A210-4C7882E9A1E5}" srcId="{808189D5-5346-4A63-B6F6-DACAC5D5E327}" destId="{39863B15-00A7-4D97-80AE-72008126D8A5}" srcOrd="0" destOrd="0" parTransId="{05352182-54D0-4DA8-853B-0854842ECC70}" sibTransId="{661FA2C0-F888-4E07-A8A0-FA7F3B595C11}"/>
    <dgm:cxn modelId="{44E4DE2D-9E9E-4FCF-9FE7-B6F2D573F1BA}" type="presOf" srcId="{05352182-54D0-4DA8-853B-0854842ECC70}" destId="{2E55E3C4-B262-4A52-93D2-5B260287A117}" srcOrd="0" destOrd="0" presId="urn:microsoft.com/office/officeart/2005/8/layout/hierarchy1"/>
    <dgm:cxn modelId="{A3A0A774-BBC4-4A9B-A50A-7F70F60BE92F}" type="presOf" srcId="{39863B15-00A7-4D97-80AE-72008126D8A5}" destId="{C821E154-61AD-4E62-B53A-960EA38559DF}" srcOrd="0" destOrd="0" presId="urn:microsoft.com/office/officeart/2005/8/layout/hierarchy1"/>
    <dgm:cxn modelId="{4256A20D-0AB7-4B32-9974-A46740F08EEC}" type="presOf" srcId="{6FD3AF56-3E1D-4A80-9EDD-34E1E768BC1C}" destId="{32EC2D8E-529B-43CE-8B21-18616FFE08B2}" srcOrd="0" destOrd="0" presId="urn:microsoft.com/office/officeart/2005/8/layout/hierarchy1"/>
    <dgm:cxn modelId="{58CC3E9A-7900-44F4-A26C-D9834E3CB965}" type="presOf" srcId="{564536E2-DD89-4F03-B711-86C5A2A7ACA9}" destId="{B2A3D6BD-7B75-47F7-901C-CAF095687A50}" srcOrd="0" destOrd="0" presId="urn:microsoft.com/office/officeart/2005/8/layout/hierarchy1"/>
    <dgm:cxn modelId="{6F2690D3-C2B9-4F40-9498-A38E4F67DBA0}" srcId="{011C8137-5F29-43B9-9618-82B427E53A1F}" destId="{808189D5-5346-4A63-B6F6-DACAC5D5E327}" srcOrd="0" destOrd="0" parTransId="{1141069F-D738-4D17-A987-282D911F7F5C}" sibTransId="{3A2FE7CE-8625-4277-A071-E7B9B15A204C}"/>
    <dgm:cxn modelId="{E4C2B256-01B7-4EEF-994D-F77C0033B791}" type="presParOf" srcId="{852B97FF-7120-4A0D-BFA4-B1467C2752B5}" destId="{0F852F70-9E6D-449F-B9DC-5EA2E90CB41F}" srcOrd="0" destOrd="0" presId="urn:microsoft.com/office/officeart/2005/8/layout/hierarchy1"/>
    <dgm:cxn modelId="{DCAA9766-010D-475F-80D6-DE783C635CA6}" type="presParOf" srcId="{0F852F70-9E6D-449F-B9DC-5EA2E90CB41F}" destId="{CCEF95A4-64DA-4AE7-AE17-B6EE763F0FC5}" srcOrd="0" destOrd="0" presId="urn:microsoft.com/office/officeart/2005/8/layout/hierarchy1"/>
    <dgm:cxn modelId="{0299AB7D-40B1-4FD3-86E5-45997B6E3723}" type="presParOf" srcId="{CCEF95A4-64DA-4AE7-AE17-B6EE763F0FC5}" destId="{5397A18F-D9A0-4B3B-8FC2-9680CECEFC52}" srcOrd="0" destOrd="0" presId="urn:microsoft.com/office/officeart/2005/8/layout/hierarchy1"/>
    <dgm:cxn modelId="{D170E660-50F9-463E-ADA8-8F038D4B39C5}" type="presParOf" srcId="{CCEF95A4-64DA-4AE7-AE17-B6EE763F0FC5}" destId="{2C99A5F9-52AB-459D-BECF-8E82B346A8BE}" srcOrd="1" destOrd="0" presId="urn:microsoft.com/office/officeart/2005/8/layout/hierarchy1"/>
    <dgm:cxn modelId="{22E4891B-6247-4ADE-9558-65707D0A5FB8}" type="presParOf" srcId="{0F852F70-9E6D-449F-B9DC-5EA2E90CB41F}" destId="{0C1028EF-CCBB-4BE0-BDA9-06BC4E9A86B4}" srcOrd="1" destOrd="0" presId="urn:microsoft.com/office/officeart/2005/8/layout/hierarchy1"/>
    <dgm:cxn modelId="{DEA7E7C7-2FFF-46F7-B87D-1AA533618841}" type="presParOf" srcId="{0C1028EF-CCBB-4BE0-BDA9-06BC4E9A86B4}" destId="{2E55E3C4-B262-4A52-93D2-5B260287A117}" srcOrd="0" destOrd="0" presId="urn:microsoft.com/office/officeart/2005/8/layout/hierarchy1"/>
    <dgm:cxn modelId="{3C7B715E-73B8-4E26-B452-B21359027955}" type="presParOf" srcId="{0C1028EF-CCBB-4BE0-BDA9-06BC4E9A86B4}" destId="{1F1F05A5-D182-4836-989A-602ECD41CFBE}" srcOrd="1" destOrd="0" presId="urn:microsoft.com/office/officeart/2005/8/layout/hierarchy1"/>
    <dgm:cxn modelId="{D88781F6-20B4-4EF5-83F8-3AABEF192221}" type="presParOf" srcId="{1F1F05A5-D182-4836-989A-602ECD41CFBE}" destId="{1FF020DA-B9BE-42B1-9D59-7F34765694C7}" srcOrd="0" destOrd="0" presId="urn:microsoft.com/office/officeart/2005/8/layout/hierarchy1"/>
    <dgm:cxn modelId="{F150508C-7E08-421A-99DC-0CFDCDE685E6}" type="presParOf" srcId="{1FF020DA-B9BE-42B1-9D59-7F34765694C7}" destId="{253211FB-A622-41CB-89A7-A39BDEFA65E2}" srcOrd="0" destOrd="0" presId="urn:microsoft.com/office/officeart/2005/8/layout/hierarchy1"/>
    <dgm:cxn modelId="{8B0CEE10-C53C-4A72-B36E-0F77731BEFA2}" type="presParOf" srcId="{1FF020DA-B9BE-42B1-9D59-7F34765694C7}" destId="{C821E154-61AD-4E62-B53A-960EA38559DF}" srcOrd="1" destOrd="0" presId="urn:microsoft.com/office/officeart/2005/8/layout/hierarchy1"/>
    <dgm:cxn modelId="{98AA35B2-01D1-4C4E-913C-6DCF1637E649}" type="presParOf" srcId="{1F1F05A5-D182-4836-989A-602ECD41CFBE}" destId="{9C74CE8E-0369-47D3-B650-80747C1B7FAA}" srcOrd="1" destOrd="0" presId="urn:microsoft.com/office/officeart/2005/8/layout/hierarchy1"/>
    <dgm:cxn modelId="{A9AF5BF2-EDEE-4922-BD89-A0AF7A0C5477}" type="presParOf" srcId="{0C1028EF-CCBB-4BE0-BDA9-06BC4E9A86B4}" destId="{32EC2D8E-529B-43CE-8B21-18616FFE08B2}" srcOrd="2" destOrd="0" presId="urn:microsoft.com/office/officeart/2005/8/layout/hierarchy1"/>
    <dgm:cxn modelId="{D38E270F-89A0-487D-A53D-6538F0FB750F}" type="presParOf" srcId="{0C1028EF-CCBB-4BE0-BDA9-06BC4E9A86B4}" destId="{491AD73C-C8F1-40EA-A5C0-DD81EE3D519B}" srcOrd="3" destOrd="0" presId="urn:microsoft.com/office/officeart/2005/8/layout/hierarchy1"/>
    <dgm:cxn modelId="{016B718D-631C-4C26-B14D-9423B683FBF0}" type="presParOf" srcId="{491AD73C-C8F1-40EA-A5C0-DD81EE3D519B}" destId="{932AC060-4D52-4490-BA0D-CA5C9ACF6ACC}" srcOrd="0" destOrd="0" presId="urn:microsoft.com/office/officeart/2005/8/layout/hierarchy1"/>
    <dgm:cxn modelId="{AC0E36F7-F5A7-4FE3-BF35-CF99D3983AD6}" type="presParOf" srcId="{932AC060-4D52-4490-BA0D-CA5C9ACF6ACC}" destId="{601C4A1D-A8E3-4DF2-9E68-69F4D59C731A}" srcOrd="0" destOrd="0" presId="urn:microsoft.com/office/officeart/2005/8/layout/hierarchy1"/>
    <dgm:cxn modelId="{63A7B17F-2868-4893-BDB8-DD8559B10082}" type="presParOf" srcId="{932AC060-4D52-4490-BA0D-CA5C9ACF6ACC}" destId="{B2A3D6BD-7B75-47F7-901C-CAF095687A50}" srcOrd="1" destOrd="0" presId="urn:microsoft.com/office/officeart/2005/8/layout/hierarchy1"/>
    <dgm:cxn modelId="{B7766C05-80BB-49C4-9FB0-6499D36B1EC2}" type="presParOf" srcId="{491AD73C-C8F1-40EA-A5C0-DD81EE3D519B}" destId="{55EA6922-6B7D-4A72-A815-E08D54D498D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21EE0C-BEE9-4186-8893-F4028AF2972D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5AFC41-FD60-4334-B714-8615856C5855}">
      <dgm:prSet phldrT="[Текст]"/>
      <dgm:spPr/>
      <dgm:t>
        <a:bodyPr/>
        <a:lstStyle/>
        <a:p>
          <a:pPr algn="ctr"/>
          <a:r>
            <a:rPr lang="ru-RU" b="1" dirty="0" smtClean="0"/>
            <a:t>Способы формирования и развития среды</a:t>
          </a:r>
          <a:endParaRPr lang="ru-RU" b="1" dirty="0"/>
        </a:p>
      </dgm:t>
    </dgm:pt>
    <dgm:pt modelId="{C183B104-D4B2-4877-A706-6400B8115B9B}" type="parTrans" cxnId="{D638FD95-DA44-4DFB-B3CE-056E46A60D8D}">
      <dgm:prSet/>
      <dgm:spPr/>
      <dgm:t>
        <a:bodyPr/>
        <a:lstStyle/>
        <a:p>
          <a:endParaRPr lang="ru-RU"/>
        </a:p>
      </dgm:t>
    </dgm:pt>
    <dgm:pt modelId="{C9E8A000-3DDE-43F3-9953-3B4822767B99}" type="sibTrans" cxnId="{D638FD95-DA44-4DFB-B3CE-056E46A60D8D}">
      <dgm:prSet/>
      <dgm:spPr/>
      <dgm:t>
        <a:bodyPr/>
        <a:lstStyle/>
        <a:p>
          <a:endParaRPr lang="ru-RU"/>
        </a:p>
      </dgm:t>
    </dgm:pt>
    <dgm:pt modelId="{B46940A6-AECD-4535-A564-56E5FEEF8212}">
      <dgm:prSet phldrT="[Текст]"/>
      <dgm:spPr/>
      <dgm:t>
        <a:bodyPr/>
        <a:lstStyle/>
        <a:p>
          <a:r>
            <a:rPr lang="ru-RU" dirty="0" smtClean="0"/>
            <a:t>- </a:t>
          </a:r>
          <a:r>
            <a:rPr lang="ru-RU" i="1" dirty="0" smtClean="0"/>
            <a:t>формирование и развитие кор­поративной культуры всех субъектов программ ОДО</a:t>
          </a:r>
          <a:endParaRPr lang="ru-RU" dirty="0"/>
        </a:p>
      </dgm:t>
    </dgm:pt>
    <dgm:pt modelId="{D09B5B79-9C1B-4428-B83F-3ADBA5214C2E}" type="parTrans" cxnId="{FE654C32-42F2-48E1-8E21-7ED700BD4798}">
      <dgm:prSet/>
      <dgm:spPr/>
      <dgm:t>
        <a:bodyPr/>
        <a:lstStyle/>
        <a:p>
          <a:endParaRPr lang="ru-RU"/>
        </a:p>
      </dgm:t>
    </dgm:pt>
    <dgm:pt modelId="{9332206A-9806-468C-8146-9F37A1942306}" type="sibTrans" cxnId="{FE654C32-42F2-48E1-8E21-7ED700BD4798}">
      <dgm:prSet/>
      <dgm:spPr/>
      <dgm:t>
        <a:bodyPr/>
        <a:lstStyle/>
        <a:p>
          <a:endParaRPr lang="ru-RU"/>
        </a:p>
      </dgm:t>
    </dgm:pt>
    <dgm:pt modelId="{AEDC21C0-6EB0-433B-9EA5-B1491D8CCB89}">
      <dgm:prSet phldrT="[Текст]"/>
      <dgm:spPr/>
      <dgm:t>
        <a:bodyPr/>
        <a:lstStyle/>
        <a:p>
          <a:r>
            <a:rPr lang="ru-RU" dirty="0" smtClean="0"/>
            <a:t>- </a:t>
          </a:r>
          <a:r>
            <a:rPr lang="ru-RU" i="1" dirty="0" smtClean="0"/>
            <a:t>повышение уровня коммуника­тивной культуры и психологической грамотности всех работников  ДТШ</a:t>
          </a:r>
          <a:endParaRPr lang="ru-RU" dirty="0"/>
        </a:p>
      </dgm:t>
    </dgm:pt>
    <dgm:pt modelId="{83EFD623-AA22-4C39-8765-B21472F721B2}" type="parTrans" cxnId="{13941BCB-A882-47DB-B919-942FC6F207BB}">
      <dgm:prSet/>
      <dgm:spPr/>
      <dgm:t>
        <a:bodyPr/>
        <a:lstStyle/>
        <a:p>
          <a:endParaRPr lang="ru-RU"/>
        </a:p>
      </dgm:t>
    </dgm:pt>
    <dgm:pt modelId="{FBF7CC84-329F-4B2E-B527-83B64A3795C8}" type="sibTrans" cxnId="{13941BCB-A882-47DB-B919-942FC6F207BB}">
      <dgm:prSet/>
      <dgm:spPr/>
      <dgm:t>
        <a:bodyPr/>
        <a:lstStyle/>
        <a:p>
          <a:endParaRPr lang="ru-RU"/>
        </a:p>
      </dgm:t>
    </dgm:pt>
    <dgm:pt modelId="{392B56C6-620F-444E-9BAC-6C40706665A4}">
      <dgm:prSet/>
      <dgm:spPr/>
      <dgm:t>
        <a:bodyPr/>
        <a:lstStyle/>
        <a:p>
          <a:r>
            <a:rPr lang="ru-RU" i="1" dirty="0" smtClean="0"/>
            <a:t>выработка определённого набора норм, правил, ценно­стей</a:t>
          </a:r>
          <a:endParaRPr lang="ru-RU" dirty="0"/>
        </a:p>
      </dgm:t>
    </dgm:pt>
    <dgm:pt modelId="{0B5B4FE9-8DC7-45C2-928C-635B4A8B5562}" type="parTrans" cxnId="{3BBA5EA8-2A16-4F10-9989-2B4CFFDD8FAF}">
      <dgm:prSet/>
      <dgm:spPr/>
      <dgm:t>
        <a:bodyPr/>
        <a:lstStyle/>
        <a:p>
          <a:endParaRPr lang="ru-RU"/>
        </a:p>
      </dgm:t>
    </dgm:pt>
    <dgm:pt modelId="{ABBE14DB-7B9A-4FD9-9EBE-5C336A1BEC45}" type="sibTrans" cxnId="{3BBA5EA8-2A16-4F10-9989-2B4CFFDD8FAF}">
      <dgm:prSet/>
      <dgm:spPr/>
      <dgm:t>
        <a:bodyPr/>
        <a:lstStyle/>
        <a:p>
          <a:endParaRPr lang="ru-RU"/>
        </a:p>
      </dgm:t>
    </dgm:pt>
    <dgm:pt modelId="{BAEBC7F8-ABB3-4C34-81D4-1DD4BB35A365}">
      <dgm:prSet/>
      <dgm:spPr/>
      <dgm:t>
        <a:bodyPr/>
        <a:lstStyle/>
        <a:p>
          <a:r>
            <a:rPr lang="ru-RU" i="1" smtClean="0"/>
            <a:t>создание условий</a:t>
          </a:r>
          <a:r>
            <a:rPr lang="ru-RU" smtClean="0"/>
            <a:t> </a:t>
          </a:r>
          <a:r>
            <a:rPr lang="ru-RU" i="1" smtClean="0"/>
            <a:t>эволюции этих ценностей в тради­ции</a:t>
          </a:r>
          <a:r>
            <a:rPr lang="kk-KZ" i="1" smtClean="0"/>
            <a:t> традиционные мероприятия</a:t>
          </a:r>
          <a:endParaRPr lang="ru-RU"/>
        </a:p>
      </dgm:t>
    </dgm:pt>
    <dgm:pt modelId="{0EB2786F-756B-4A2D-872A-881472D114D6}" type="parTrans" cxnId="{D11FA9FB-7F58-4BB7-BCFF-A7B5199E2816}">
      <dgm:prSet/>
      <dgm:spPr/>
      <dgm:t>
        <a:bodyPr/>
        <a:lstStyle/>
        <a:p>
          <a:endParaRPr lang="ru-RU"/>
        </a:p>
      </dgm:t>
    </dgm:pt>
    <dgm:pt modelId="{95A18399-8BF9-49BA-902B-7379E3DDDF77}" type="sibTrans" cxnId="{D11FA9FB-7F58-4BB7-BCFF-A7B5199E2816}">
      <dgm:prSet/>
      <dgm:spPr/>
      <dgm:t>
        <a:bodyPr/>
        <a:lstStyle/>
        <a:p>
          <a:endParaRPr lang="ru-RU"/>
        </a:p>
      </dgm:t>
    </dgm:pt>
    <dgm:pt modelId="{9EEC1797-CB12-4EE7-9A79-EFA854BC66E4}" type="pres">
      <dgm:prSet presAssocID="{0121EE0C-BEE9-4186-8893-F4028AF2972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0327A2-986E-42E0-A06F-906F252AE590}" type="pres">
      <dgm:prSet presAssocID="{B35AFC41-FD60-4334-B714-8615856C5855}" presName="root1" presStyleCnt="0"/>
      <dgm:spPr/>
    </dgm:pt>
    <dgm:pt modelId="{CA75D9B4-6240-4A3D-BF95-E28AF78ED9AB}" type="pres">
      <dgm:prSet presAssocID="{B35AFC41-FD60-4334-B714-8615856C585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1AB9A3-3A5C-4AC1-8E4E-4E8279986913}" type="pres">
      <dgm:prSet presAssocID="{B35AFC41-FD60-4334-B714-8615856C5855}" presName="level2hierChild" presStyleCnt="0"/>
      <dgm:spPr/>
    </dgm:pt>
    <dgm:pt modelId="{E7F540ED-727B-4802-993A-038DA2785968}" type="pres">
      <dgm:prSet presAssocID="{D09B5B79-9C1B-4428-B83F-3ADBA5214C2E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DB907FB7-3BF6-4B52-8854-FB78BC735BAA}" type="pres">
      <dgm:prSet presAssocID="{D09B5B79-9C1B-4428-B83F-3ADBA5214C2E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A1AC697-8A2E-4360-9013-67FB935126A1}" type="pres">
      <dgm:prSet presAssocID="{B46940A6-AECD-4535-A564-56E5FEEF8212}" presName="root2" presStyleCnt="0"/>
      <dgm:spPr/>
    </dgm:pt>
    <dgm:pt modelId="{3DAEBD47-D575-4A76-909B-169B9FE3845C}" type="pres">
      <dgm:prSet presAssocID="{B46940A6-AECD-4535-A564-56E5FEEF8212}" presName="LevelTwoTextNode" presStyleLbl="node2" presStyleIdx="0" presStyleCnt="4" custScaleX="2106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3A48B3-A8EA-4412-A116-CF3759F76CD8}" type="pres">
      <dgm:prSet presAssocID="{B46940A6-AECD-4535-A564-56E5FEEF8212}" presName="level3hierChild" presStyleCnt="0"/>
      <dgm:spPr/>
    </dgm:pt>
    <dgm:pt modelId="{9175CE3D-D077-4B4F-994D-F257E2A8142C}" type="pres">
      <dgm:prSet presAssocID="{83EFD623-AA22-4C39-8765-B21472F721B2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78948DFD-D43F-4DA2-A7C9-41F9A2C74F90}" type="pres">
      <dgm:prSet presAssocID="{83EFD623-AA22-4C39-8765-B21472F721B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4BB2786-2AE3-4D8C-9EFE-125B45D3DAB9}" type="pres">
      <dgm:prSet presAssocID="{AEDC21C0-6EB0-433B-9EA5-B1491D8CCB89}" presName="root2" presStyleCnt="0"/>
      <dgm:spPr/>
    </dgm:pt>
    <dgm:pt modelId="{50001A02-A5FE-4FF3-95FE-8F1C47E87FB5}" type="pres">
      <dgm:prSet presAssocID="{AEDC21C0-6EB0-433B-9EA5-B1491D8CCB89}" presName="LevelTwoTextNode" presStyleLbl="node2" presStyleIdx="1" presStyleCnt="4" custScaleX="2106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6CDD11-440D-4B27-8707-737A102526D4}" type="pres">
      <dgm:prSet presAssocID="{AEDC21C0-6EB0-433B-9EA5-B1491D8CCB89}" presName="level3hierChild" presStyleCnt="0"/>
      <dgm:spPr/>
    </dgm:pt>
    <dgm:pt modelId="{EDAAF811-8117-444C-9293-67B8EB05F32F}" type="pres">
      <dgm:prSet presAssocID="{0B5B4FE9-8DC7-45C2-928C-635B4A8B5562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87A35E01-4316-451D-B52B-3050F653B3E6}" type="pres">
      <dgm:prSet presAssocID="{0B5B4FE9-8DC7-45C2-928C-635B4A8B5562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C8965F0-5B3E-4A59-8711-322A206EA774}" type="pres">
      <dgm:prSet presAssocID="{392B56C6-620F-444E-9BAC-6C40706665A4}" presName="root2" presStyleCnt="0"/>
      <dgm:spPr/>
    </dgm:pt>
    <dgm:pt modelId="{F16B4155-E0AD-4601-AF29-CCD293035CCD}" type="pres">
      <dgm:prSet presAssocID="{392B56C6-620F-444E-9BAC-6C40706665A4}" presName="LevelTwoTextNode" presStyleLbl="node2" presStyleIdx="2" presStyleCnt="4" custScaleX="2106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18A6B9-5ADF-43AC-B89B-36D16F0108D2}" type="pres">
      <dgm:prSet presAssocID="{392B56C6-620F-444E-9BAC-6C40706665A4}" presName="level3hierChild" presStyleCnt="0"/>
      <dgm:spPr/>
    </dgm:pt>
    <dgm:pt modelId="{3E48FD8A-4B05-4B41-A23C-7F001B2C3F9F}" type="pres">
      <dgm:prSet presAssocID="{0EB2786F-756B-4A2D-872A-881472D114D6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0960420D-25E8-4CE9-BD6F-C440A9C8BED4}" type="pres">
      <dgm:prSet presAssocID="{0EB2786F-756B-4A2D-872A-881472D114D6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D83764C-EBCF-4A3A-A7A0-1B118EEECF3D}" type="pres">
      <dgm:prSet presAssocID="{BAEBC7F8-ABB3-4C34-81D4-1DD4BB35A365}" presName="root2" presStyleCnt="0"/>
      <dgm:spPr/>
    </dgm:pt>
    <dgm:pt modelId="{E51F4C7A-2961-4835-894E-B26443690F2D}" type="pres">
      <dgm:prSet presAssocID="{BAEBC7F8-ABB3-4C34-81D4-1DD4BB35A365}" presName="LevelTwoTextNode" presStyleLbl="node2" presStyleIdx="3" presStyleCnt="4" custScaleX="2079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FD6261-F28B-4D46-A4BC-D5F44218C80C}" type="pres">
      <dgm:prSet presAssocID="{BAEBC7F8-ABB3-4C34-81D4-1DD4BB35A365}" presName="level3hierChild" presStyleCnt="0"/>
      <dgm:spPr/>
    </dgm:pt>
  </dgm:ptLst>
  <dgm:cxnLst>
    <dgm:cxn modelId="{EC6B8A09-7CC1-4C13-AE3A-DBDDE73EE722}" type="presOf" srcId="{B46940A6-AECD-4535-A564-56E5FEEF8212}" destId="{3DAEBD47-D575-4A76-909B-169B9FE3845C}" srcOrd="0" destOrd="0" presId="urn:microsoft.com/office/officeart/2005/8/layout/hierarchy2"/>
    <dgm:cxn modelId="{68FAEB9B-44B4-4492-9366-0352BE50184F}" type="presOf" srcId="{AEDC21C0-6EB0-433B-9EA5-B1491D8CCB89}" destId="{50001A02-A5FE-4FF3-95FE-8F1C47E87FB5}" srcOrd="0" destOrd="0" presId="urn:microsoft.com/office/officeart/2005/8/layout/hierarchy2"/>
    <dgm:cxn modelId="{7A509CB2-BA0A-4337-9552-05A2951A4764}" type="presOf" srcId="{83EFD623-AA22-4C39-8765-B21472F721B2}" destId="{78948DFD-D43F-4DA2-A7C9-41F9A2C74F90}" srcOrd="1" destOrd="0" presId="urn:microsoft.com/office/officeart/2005/8/layout/hierarchy2"/>
    <dgm:cxn modelId="{3D63245D-D46E-4E93-814B-7BE2D02F253E}" type="presOf" srcId="{0121EE0C-BEE9-4186-8893-F4028AF2972D}" destId="{9EEC1797-CB12-4EE7-9A79-EFA854BC66E4}" srcOrd="0" destOrd="0" presId="urn:microsoft.com/office/officeart/2005/8/layout/hierarchy2"/>
    <dgm:cxn modelId="{58F1BED6-BE83-4E04-B2F3-F6BFE93E623D}" type="presOf" srcId="{83EFD623-AA22-4C39-8765-B21472F721B2}" destId="{9175CE3D-D077-4B4F-994D-F257E2A8142C}" srcOrd="0" destOrd="0" presId="urn:microsoft.com/office/officeart/2005/8/layout/hierarchy2"/>
    <dgm:cxn modelId="{C6688E49-D9BE-499F-8ED2-AFF86D95297A}" type="presOf" srcId="{0EB2786F-756B-4A2D-872A-881472D114D6}" destId="{3E48FD8A-4B05-4B41-A23C-7F001B2C3F9F}" srcOrd="0" destOrd="0" presId="urn:microsoft.com/office/officeart/2005/8/layout/hierarchy2"/>
    <dgm:cxn modelId="{D6654FEA-6E5E-4FA8-91CF-DFD858672AA9}" type="presOf" srcId="{B35AFC41-FD60-4334-B714-8615856C5855}" destId="{CA75D9B4-6240-4A3D-BF95-E28AF78ED9AB}" srcOrd="0" destOrd="0" presId="urn:microsoft.com/office/officeart/2005/8/layout/hierarchy2"/>
    <dgm:cxn modelId="{D85DF688-A19F-4F0D-9D0A-6F5D1F7C8028}" type="presOf" srcId="{0B5B4FE9-8DC7-45C2-928C-635B4A8B5562}" destId="{87A35E01-4316-451D-B52B-3050F653B3E6}" srcOrd="1" destOrd="0" presId="urn:microsoft.com/office/officeart/2005/8/layout/hierarchy2"/>
    <dgm:cxn modelId="{3BBA5EA8-2A16-4F10-9989-2B4CFFDD8FAF}" srcId="{B35AFC41-FD60-4334-B714-8615856C5855}" destId="{392B56C6-620F-444E-9BAC-6C40706665A4}" srcOrd="2" destOrd="0" parTransId="{0B5B4FE9-8DC7-45C2-928C-635B4A8B5562}" sibTransId="{ABBE14DB-7B9A-4FD9-9EBE-5C336A1BEC45}"/>
    <dgm:cxn modelId="{FE654C32-42F2-48E1-8E21-7ED700BD4798}" srcId="{B35AFC41-FD60-4334-B714-8615856C5855}" destId="{B46940A6-AECD-4535-A564-56E5FEEF8212}" srcOrd="0" destOrd="0" parTransId="{D09B5B79-9C1B-4428-B83F-3ADBA5214C2E}" sibTransId="{9332206A-9806-468C-8146-9F37A1942306}"/>
    <dgm:cxn modelId="{D638FD95-DA44-4DFB-B3CE-056E46A60D8D}" srcId="{0121EE0C-BEE9-4186-8893-F4028AF2972D}" destId="{B35AFC41-FD60-4334-B714-8615856C5855}" srcOrd="0" destOrd="0" parTransId="{C183B104-D4B2-4877-A706-6400B8115B9B}" sibTransId="{C9E8A000-3DDE-43F3-9953-3B4822767B99}"/>
    <dgm:cxn modelId="{44306AC8-3595-401D-8D3A-1CBB0B99037F}" type="presOf" srcId="{0B5B4FE9-8DC7-45C2-928C-635B4A8B5562}" destId="{EDAAF811-8117-444C-9293-67B8EB05F32F}" srcOrd="0" destOrd="0" presId="urn:microsoft.com/office/officeart/2005/8/layout/hierarchy2"/>
    <dgm:cxn modelId="{F6B815E0-E3E9-46E6-9ED0-78298220C6FD}" type="presOf" srcId="{392B56C6-620F-444E-9BAC-6C40706665A4}" destId="{F16B4155-E0AD-4601-AF29-CCD293035CCD}" srcOrd="0" destOrd="0" presId="urn:microsoft.com/office/officeart/2005/8/layout/hierarchy2"/>
    <dgm:cxn modelId="{ED846F5B-73DF-4C6D-8175-51B4B7113402}" type="presOf" srcId="{BAEBC7F8-ABB3-4C34-81D4-1DD4BB35A365}" destId="{E51F4C7A-2961-4835-894E-B26443690F2D}" srcOrd="0" destOrd="0" presId="urn:microsoft.com/office/officeart/2005/8/layout/hierarchy2"/>
    <dgm:cxn modelId="{1B2C3846-71AA-4519-A382-B46B4F03A3F0}" type="presOf" srcId="{D09B5B79-9C1B-4428-B83F-3ADBA5214C2E}" destId="{DB907FB7-3BF6-4B52-8854-FB78BC735BAA}" srcOrd="1" destOrd="0" presId="urn:microsoft.com/office/officeart/2005/8/layout/hierarchy2"/>
    <dgm:cxn modelId="{5FD30D65-6E12-4C69-A812-E861EF5AA784}" type="presOf" srcId="{D09B5B79-9C1B-4428-B83F-3ADBA5214C2E}" destId="{E7F540ED-727B-4802-993A-038DA2785968}" srcOrd="0" destOrd="0" presId="urn:microsoft.com/office/officeart/2005/8/layout/hierarchy2"/>
    <dgm:cxn modelId="{259A4C09-AB05-4D4F-917D-21E5009E1A40}" type="presOf" srcId="{0EB2786F-756B-4A2D-872A-881472D114D6}" destId="{0960420D-25E8-4CE9-BD6F-C440A9C8BED4}" srcOrd="1" destOrd="0" presId="urn:microsoft.com/office/officeart/2005/8/layout/hierarchy2"/>
    <dgm:cxn modelId="{D11FA9FB-7F58-4BB7-BCFF-A7B5199E2816}" srcId="{B35AFC41-FD60-4334-B714-8615856C5855}" destId="{BAEBC7F8-ABB3-4C34-81D4-1DD4BB35A365}" srcOrd="3" destOrd="0" parTransId="{0EB2786F-756B-4A2D-872A-881472D114D6}" sibTransId="{95A18399-8BF9-49BA-902B-7379E3DDDF77}"/>
    <dgm:cxn modelId="{13941BCB-A882-47DB-B919-942FC6F207BB}" srcId="{B35AFC41-FD60-4334-B714-8615856C5855}" destId="{AEDC21C0-6EB0-433B-9EA5-B1491D8CCB89}" srcOrd="1" destOrd="0" parTransId="{83EFD623-AA22-4C39-8765-B21472F721B2}" sibTransId="{FBF7CC84-329F-4B2E-B527-83B64A3795C8}"/>
    <dgm:cxn modelId="{4CC8D3A3-ABA3-404C-8DF3-4FFF96AC5C69}" type="presParOf" srcId="{9EEC1797-CB12-4EE7-9A79-EFA854BC66E4}" destId="{8E0327A2-986E-42E0-A06F-906F252AE590}" srcOrd="0" destOrd="0" presId="urn:microsoft.com/office/officeart/2005/8/layout/hierarchy2"/>
    <dgm:cxn modelId="{7953844E-036E-4CB7-A91A-16E04CCF67F4}" type="presParOf" srcId="{8E0327A2-986E-42E0-A06F-906F252AE590}" destId="{CA75D9B4-6240-4A3D-BF95-E28AF78ED9AB}" srcOrd="0" destOrd="0" presId="urn:microsoft.com/office/officeart/2005/8/layout/hierarchy2"/>
    <dgm:cxn modelId="{AA3ADDC1-3B46-46D7-843C-06C8888E6314}" type="presParOf" srcId="{8E0327A2-986E-42E0-A06F-906F252AE590}" destId="{991AB9A3-3A5C-4AC1-8E4E-4E8279986913}" srcOrd="1" destOrd="0" presId="urn:microsoft.com/office/officeart/2005/8/layout/hierarchy2"/>
    <dgm:cxn modelId="{1572727E-D31D-484A-A287-68BDC6105E19}" type="presParOf" srcId="{991AB9A3-3A5C-4AC1-8E4E-4E8279986913}" destId="{E7F540ED-727B-4802-993A-038DA2785968}" srcOrd="0" destOrd="0" presId="urn:microsoft.com/office/officeart/2005/8/layout/hierarchy2"/>
    <dgm:cxn modelId="{3F86BC15-B991-434E-9841-6111C828A089}" type="presParOf" srcId="{E7F540ED-727B-4802-993A-038DA2785968}" destId="{DB907FB7-3BF6-4B52-8854-FB78BC735BAA}" srcOrd="0" destOrd="0" presId="urn:microsoft.com/office/officeart/2005/8/layout/hierarchy2"/>
    <dgm:cxn modelId="{0549A6FC-BEE0-497E-BE98-445D7EAB5D2A}" type="presParOf" srcId="{991AB9A3-3A5C-4AC1-8E4E-4E8279986913}" destId="{3A1AC697-8A2E-4360-9013-67FB935126A1}" srcOrd="1" destOrd="0" presId="urn:microsoft.com/office/officeart/2005/8/layout/hierarchy2"/>
    <dgm:cxn modelId="{2F2EA0CC-1D63-455D-A8C6-07321C465EB3}" type="presParOf" srcId="{3A1AC697-8A2E-4360-9013-67FB935126A1}" destId="{3DAEBD47-D575-4A76-909B-169B9FE3845C}" srcOrd="0" destOrd="0" presId="urn:microsoft.com/office/officeart/2005/8/layout/hierarchy2"/>
    <dgm:cxn modelId="{B391A3DD-C152-4FF7-9709-F5E609343B1D}" type="presParOf" srcId="{3A1AC697-8A2E-4360-9013-67FB935126A1}" destId="{DF3A48B3-A8EA-4412-A116-CF3759F76CD8}" srcOrd="1" destOrd="0" presId="urn:microsoft.com/office/officeart/2005/8/layout/hierarchy2"/>
    <dgm:cxn modelId="{F249412F-7678-47A0-A6D2-6D80B63C1CBC}" type="presParOf" srcId="{991AB9A3-3A5C-4AC1-8E4E-4E8279986913}" destId="{9175CE3D-D077-4B4F-994D-F257E2A8142C}" srcOrd="2" destOrd="0" presId="urn:microsoft.com/office/officeart/2005/8/layout/hierarchy2"/>
    <dgm:cxn modelId="{A764ECB0-4549-4A07-8FD7-FA2C0E1C5E12}" type="presParOf" srcId="{9175CE3D-D077-4B4F-994D-F257E2A8142C}" destId="{78948DFD-D43F-4DA2-A7C9-41F9A2C74F90}" srcOrd="0" destOrd="0" presId="urn:microsoft.com/office/officeart/2005/8/layout/hierarchy2"/>
    <dgm:cxn modelId="{4A0C289A-BF02-4B64-A8C0-DF72352A7D9B}" type="presParOf" srcId="{991AB9A3-3A5C-4AC1-8E4E-4E8279986913}" destId="{D4BB2786-2AE3-4D8C-9EFE-125B45D3DAB9}" srcOrd="3" destOrd="0" presId="urn:microsoft.com/office/officeart/2005/8/layout/hierarchy2"/>
    <dgm:cxn modelId="{5CA991B5-B595-4E62-AA45-0352433E4D76}" type="presParOf" srcId="{D4BB2786-2AE3-4D8C-9EFE-125B45D3DAB9}" destId="{50001A02-A5FE-4FF3-95FE-8F1C47E87FB5}" srcOrd="0" destOrd="0" presId="urn:microsoft.com/office/officeart/2005/8/layout/hierarchy2"/>
    <dgm:cxn modelId="{C23ED71D-1186-4520-B4EC-D0B63BCA58FE}" type="presParOf" srcId="{D4BB2786-2AE3-4D8C-9EFE-125B45D3DAB9}" destId="{646CDD11-440D-4B27-8707-737A102526D4}" srcOrd="1" destOrd="0" presId="urn:microsoft.com/office/officeart/2005/8/layout/hierarchy2"/>
    <dgm:cxn modelId="{026672A3-75B8-4037-AE83-7CB379893376}" type="presParOf" srcId="{991AB9A3-3A5C-4AC1-8E4E-4E8279986913}" destId="{EDAAF811-8117-444C-9293-67B8EB05F32F}" srcOrd="4" destOrd="0" presId="urn:microsoft.com/office/officeart/2005/8/layout/hierarchy2"/>
    <dgm:cxn modelId="{3D8917F5-8420-476A-9027-F25A1E59A831}" type="presParOf" srcId="{EDAAF811-8117-444C-9293-67B8EB05F32F}" destId="{87A35E01-4316-451D-B52B-3050F653B3E6}" srcOrd="0" destOrd="0" presId="urn:microsoft.com/office/officeart/2005/8/layout/hierarchy2"/>
    <dgm:cxn modelId="{1972CA99-55FF-4329-B35E-A08DBFA3C448}" type="presParOf" srcId="{991AB9A3-3A5C-4AC1-8E4E-4E8279986913}" destId="{9C8965F0-5B3E-4A59-8711-322A206EA774}" srcOrd="5" destOrd="0" presId="urn:microsoft.com/office/officeart/2005/8/layout/hierarchy2"/>
    <dgm:cxn modelId="{FB17B228-2B64-404D-9C3E-C674C20ED08F}" type="presParOf" srcId="{9C8965F0-5B3E-4A59-8711-322A206EA774}" destId="{F16B4155-E0AD-4601-AF29-CCD293035CCD}" srcOrd="0" destOrd="0" presId="urn:microsoft.com/office/officeart/2005/8/layout/hierarchy2"/>
    <dgm:cxn modelId="{64BE9F6C-AEFD-45E1-BAFB-99B5EA2D6016}" type="presParOf" srcId="{9C8965F0-5B3E-4A59-8711-322A206EA774}" destId="{A318A6B9-5ADF-43AC-B89B-36D16F0108D2}" srcOrd="1" destOrd="0" presId="urn:microsoft.com/office/officeart/2005/8/layout/hierarchy2"/>
    <dgm:cxn modelId="{2C994EBC-A785-4F44-8816-2312F99BBC17}" type="presParOf" srcId="{991AB9A3-3A5C-4AC1-8E4E-4E8279986913}" destId="{3E48FD8A-4B05-4B41-A23C-7F001B2C3F9F}" srcOrd="6" destOrd="0" presId="urn:microsoft.com/office/officeart/2005/8/layout/hierarchy2"/>
    <dgm:cxn modelId="{EBD9D93C-41CD-42E3-97EF-B1AC37FC4F0C}" type="presParOf" srcId="{3E48FD8A-4B05-4B41-A23C-7F001B2C3F9F}" destId="{0960420D-25E8-4CE9-BD6F-C440A9C8BED4}" srcOrd="0" destOrd="0" presId="urn:microsoft.com/office/officeart/2005/8/layout/hierarchy2"/>
    <dgm:cxn modelId="{7C1C54D7-33FC-4EF4-BA38-36D8DD1E6E31}" type="presParOf" srcId="{991AB9A3-3A5C-4AC1-8E4E-4E8279986913}" destId="{1D83764C-EBCF-4A3A-A7A0-1B118EEECF3D}" srcOrd="7" destOrd="0" presId="urn:microsoft.com/office/officeart/2005/8/layout/hierarchy2"/>
    <dgm:cxn modelId="{05D9212F-EA7B-4234-8469-84076216748F}" type="presParOf" srcId="{1D83764C-EBCF-4A3A-A7A0-1B118EEECF3D}" destId="{E51F4C7A-2961-4835-894E-B26443690F2D}" srcOrd="0" destOrd="0" presId="urn:microsoft.com/office/officeart/2005/8/layout/hierarchy2"/>
    <dgm:cxn modelId="{40E69F0A-B093-47ED-9CE2-75207AE76F67}" type="presParOf" srcId="{1D83764C-EBCF-4A3A-A7A0-1B118EEECF3D}" destId="{22FD6261-F28B-4D46-A4BC-D5F44218C80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B19239-D421-4686-983D-363475E8C861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19C122-4072-4DAD-86D8-423FE92A3DA3}">
      <dgm:prSet phldrT="[Текст]"/>
      <dgm:spPr/>
      <dgm:t>
        <a:bodyPr/>
        <a:lstStyle/>
        <a:p>
          <a:r>
            <a:rPr lang="ru-RU" b="1" smtClean="0"/>
            <a:t>Способы, оптимизирующие </a:t>
          </a:r>
        </a:p>
        <a:p>
          <a:r>
            <a:rPr lang="ru-RU" b="1" smtClean="0"/>
            <a:t>реали­зацию </a:t>
          </a:r>
          <a:endParaRPr lang="ru-RU" b="1" dirty="0"/>
        </a:p>
      </dgm:t>
    </dgm:pt>
    <dgm:pt modelId="{8302F389-C3BD-4444-ABDE-2C2A023A29CD}" type="parTrans" cxnId="{F8F9922E-5B74-43D9-B29A-9CCD95D9D25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F5E1641-7745-472F-8003-B2E2C8194A28}" type="sibTrans" cxnId="{F8F9922E-5B74-43D9-B29A-9CCD95D9D25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9055DD4-0FAB-4A91-8AB9-170CD7CD6557}">
      <dgm:prSet phldrT="[Текст]"/>
      <dgm:spPr/>
      <dgm:t>
        <a:bodyPr/>
        <a:lstStyle/>
        <a:p>
          <a:r>
            <a:rPr lang="ru-RU" smtClean="0"/>
            <a:t>- </a:t>
          </a:r>
          <a:r>
            <a:rPr lang="ru-RU" i="1" smtClean="0"/>
            <a:t>формирование, поддержка и раз­витие позитивного, активно социализи­рующего пространства учреждения</a:t>
          </a:r>
          <a:endParaRPr lang="ru-RU" dirty="0"/>
        </a:p>
      </dgm:t>
    </dgm:pt>
    <dgm:pt modelId="{43B374B6-2606-498A-BCD4-54E51466B2A6}" type="parTrans" cxnId="{3C39DDB6-D09B-48F6-A534-7A75A471B65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5795B7D-37F4-4525-942E-12B46E228543}" type="sibTrans" cxnId="{3C39DDB6-D09B-48F6-A534-7A75A471B65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1D6D143-ADC5-419E-A80E-47975E9EC390}">
      <dgm:prSet phldrT="[Текст]"/>
      <dgm:spPr/>
      <dgm:t>
        <a:bodyPr/>
        <a:lstStyle/>
        <a:p>
          <a:r>
            <a:rPr lang="ru-RU" i="1" smtClean="0"/>
            <a:t>разработка, конструктивное</a:t>
          </a:r>
          <a:r>
            <a:rPr lang="ru-RU" smtClean="0"/>
            <a:t> </a:t>
          </a:r>
          <a:r>
            <a:rPr lang="ru-RU" i="1" smtClean="0"/>
            <a:t>обоснование и продвижение позитивно-насыщенной, активной символики и атрибутики ОДО</a:t>
          </a:r>
          <a:endParaRPr lang="ru-RU" dirty="0"/>
        </a:p>
      </dgm:t>
    </dgm:pt>
    <dgm:pt modelId="{97B45079-BB7F-44CF-AF01-1FBE1F15F77F}" type="parTrans" cxnId="{CA46C29B-BDC8-435C-B3F0-D8F24B44EEB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CA47DD4-EDB6-412B-AE11-37A1B185FF94}" type="sibTrans" cxnId="{CA46C29B-BDC8-435C-B3F0-D8F24B44EEB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AB28A15-43CD-4B57-B08A-6B19E35BEA50}" type="pres">
      <dgm:prSet presAssocID="{97B19239-D421-4686-983D-363475E8C86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8170B9-E19B-4E1F-B62C-44D2D0BB3B37}" type="pres">
      <dgm:prSet presAssocID="{7B19C122-4072-4DAD-86D8-423FE92A3DA3}" presName="root1" presStyleCnt="0"/>
      <dgm:spPr/>
    </dgm:pt>
    <dgm:pt modelId="{98EF5B6B-B12D-4166-B47C-4DBE5855112D}" type="pres">
      <dgm:prSet presAssocID="{7B19C122-4072-4DAD-86D8-423FE92A3DA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F52E4F-6D3D-4CC4-9263-5DE708BB2CEE}" type="pres">
      <dgm:prSet presAssocID="{7B19C122-4072-4DAD-86D8-423FE92A3DA3}" presName="level2hierChild" presStyleCnt="0"/>
      <dgm:spPr/>
    </dgm:pt>
    <dgm:pt modelId="{2D7C3E8B-C66A-47A6-8DD9-227DAA44D0E3}" type="pres">
      <dgm:prSet presAssocID="{43B374B6-2606-498A-BCD4-54E51466B2A6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5CE76A4F-D783-48EF-8D9D-0CA769C35649}" type="pres">
      <dgm:prSet presAssocID="{43B374B6-2606-498A-BCD4-54E51466B2A6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8A57941-0146-4ED0-B153-6CD97C785957}" type="pres">
      <dgm:prSet presAssocID="{59055DD4-0FAB-4A91-8AB9-170CD7CD6557}" presName="root2" presStyleCnt="0"/>
      <dgm:spPr/>
    </dgm:pt>
    <dgm:pt modelId="{478F4B9C-B69F-45A7-807C-C1780C5BEABB}" type="pres">
      <dgm:prSet presAssocID="{59055DD4-0FAB-4A91-8AB9-170CD7CD6557}" presName="LevelTwoTextNode" presStyleLbl="node2" presStyleIdx="0" presStyleCnt="2" custScaleX="230337" custScaleY="1769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544200-67DE-42A7-87B0-599E1AEC79A7}" type="pres">
      <dgm:prSet presAssocID="{59055DD4-0FAB-4A91-8AB9-170CD7CD6557}" presName="level3hierChild" presStyleCnt="0"/>
      <dgm:spPr/>
    </dgm:pt>
    <dgm:pt modelId="{2EF295C6-8E9D-4D5D-A6A9-733EE598731D}" type="pres">
      <dgm:prSet presAssocID="{97B45079-BB7F-44CF-AF01-1FBE1F15F77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6BB5398-7B0F-4B46-A6C6-3E605C8FC26C}" type="pres">
      <dgm:prSet presAssocID="{97B45079-BB7F-44CF-AF01-1FBE1F15F77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A0FC651B-F258-48B7-8FFE-99E0AC74C2EA}" type="pres">
      <dgm:prSet presAssocID="{D1D6D143-ADC5-419E-A80E-47975E9EC390}" presName="root2" presStyleCnt="0"/>
      <dgm:spPr/>
    </dgm:pt>
    <dgm:pt modelId="{E1A84CD5-5094-46F6-A31B-938DBC69840E}" type="pres">
      <dgm:prSet presAssocID="{D1D6D143-ADC5-419E-A80E-47975E9EC390}" presName="LevelTwoTextNode" presStyleLbl="node2" presStyleIdx="1" presStyleCnt="2" custScaleX="230337" custScaleY="1827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7A8657-3B4D-4BA2-9E64-E0C3BED89B17}" type="pres">
      <dgm:prSet presAssocID="{D1D6D143-ADC5-419E-A80E-47975E9EC390}" presName="level3hierChild" presStyleCnt="0"/>
      <dgm:spPr/>
    </dgm:pt>
  </dgm:ptLst>
  <dgm:cxnLst>
    <dgm:cxn modelId="{54F5832B-80BB-4CB9-8DA9-C1B7BE7981F9}" type="presOf" srcId="{97B45079-BB7F-44CF-AF01-1FBE1F15F77F}" destId="{2EF295C6-8E9D-4D5D-A6A9-733EE598731D}" srcOrd="0" destOrd="0" presId="urn:microsoft.com/office/officeart/2008/layout/HorizontalMultiLevelHierarchy"/>
    <dgm:cxn modelId="{3C39DDB6-D09B-48F6-A534-7A75A471B65C}" srcId="{7B19C122-4072-4DAD-86D8-423FE92A3DA3}" destId="{59055DD4-0FAB-4A91-8AB9-170CD7CD6557}" srcOrd="0" destOrd="0" parTransId="{43B374B6-2606-498A-BCD4-54E51466B2A6}" sibTransId="{15795B7D-37F4-4525-942E-12B46E228543}"/>
    <dgm:cxn modelId="{17C3B01A-4301-4F70-9D73-89D6CB27955D}" type="presOf" srcId="{43B374B6-2606-498A-BCD4-54E51466B2A6}" destId="{2D7C3E8B-C66A-47A6-8DD9-227DAA44D0E3}" srcOrd="0" destOrd="0" presId="urn:microsoft.com/office/officeart/2008/layout/HorizontalMultiLevelHierarchy"/>
    <dgm:cxn modelId="{F8F9922E-5B74-43D9-B29A-9CCD95D9D257}" srcId="{97B19239-D421-4686-983D-363475E8C861}" destId="{7B19C122-4072-4DAD-86D8-423FE92A3DA3}" srcOrd="0" destOrd="0" parTransId="{8302F389-C3BD-4444-ABDE-2C2A023A29CD}" sibTransId="{CF5E1641-7745-472F-8003-B2E2C8194A28}"/>
    <dgm:cxn modelId="{CA46C29B-BDC8-435C-B3F0-D8F24B44EEB8}" srcId="{7B19C122-4072-4DAD-86D8-423FE92A3DA3}" destId="{D1D6D143-ADC5-419E-A80E-47975E9EC390}" srcOrd="1" destOrd="0" parTransId="{97B45079-BB7F-44CF-AF01-1FBE1F15F77F}" sibTransId="{0CA47DD4-EDB6-412B-AE11-37A1B185FF94}"/>
    <dgm:cxn modelId="{72236C15-292D-4148-821F-D31EC77BC12E}" type="presOf" srcId="{97B19239-D421-4686-983D-363475E8C861}" destId="{9AB28A15-43CD-4B57-B08A-6B19E35BEA50}" srcOrd="0" destOrd="0" presId="urn:microsoft.com/office/officeart/2008/layout/HorizontalMultiLevelHierarchy"/>
    <dgm:cxn modelId="{57653AD8-1236-48CA-BDC2-EABED8799A88}" type="presOf" srcId="{97B45079-BB7F-44CF-AF01-1FBE1F15F77F}" destId="{C6BB5398-7B0F-4B46-A6C6-3E605C8FC26C}" srcOrd="1" destOrd="0" presId="urn:microsoft.com/office/officeart/2008/layout/HorizontalMultiLevelHierarchy"/>
    <dgm:cxn modelId="{93DEA3FC-4C6F-40D2-A42A-6A084F337DB5}" type="presOf" srcId="{7B19C122-4072-4DAD-86D8-423FE92A3DA3}" destId="{98EF5B6B-B12D-4166-B47C-4DBE5855112D}" srcOrd="0" destOrd="0" presId="urn:microsoft.com/office/officeart/2008/layout/HorizontalMultiLevelHierarchy"/>
    <dgm:cxn modelId="{B44CF641-D45B-4CB7-A0C3-5B02A875966F}" type="presOf" srcId="{43B374B6-2606-498A-BCD4-54E51466B2A6}" destId="{5CE76A4F-D783-48EF-8D9D-0CA769C35649}" srcOrd="1" destOrd="0" presId="urn:microsoft.com/office/officeart/2008/layout/HorizontalMultiLevelHierarchy"/>
    <dgm:cxn modelId="{BF777295-B330-4F87-8221-087A5045E8BC}" type="presOf" srcId="{D1D6D143-ADC5-419E-A80E-47975E9EC390}" destId="{E1A84CD5-5094-46F6-A31B-938DBC69840E}" srcOrd="0" destOrd="0" presId="urn:microsoft.com/office/officeart/2008/layout/HorizontalMultiLevelHierarchy"/>
    <dgm:cxn modelId="{D446B0DA-EF03-4232-980A-FA614CFBEC03}" type="presOf" srcId="{59055DD4-0FAB-4A91-8AB9-170CD7CD6557}" destId="{478F4B9C-B69F-45A7-807C-C1780C5BEABB}" srcOrd="0" destOrd="0" presId="urn:microsoft.com/office/officeart/2008/layout/HorizontalMultiLevelHierarchy"/>
    <dgm:cxn modelId="{1DF6F189-5778-4A2B-90D9-7D968E5A5C67}" type="presParOf" srcId="{9AB28A15-43CD-4B57-B08A-6B19E35BEA50}" destId="{7D8170B9-E19B-4E1F-B62C-44D2D0BB3B37}" srcOrd="0" destOrd="0" presId="urn:microsoft.com/office/officeart/2008/layout/HorizontalMultiLevelHierarchy"/>
    <dgm:cxn modelId="{3CF91717-CE7D-4A3C-AFF3-DA8563D2E712}" type="presParOf" srcId="{7D8170B9-E19B-4E1F-B62C-44D2D0BB3B37}" destId="{98EF5B6B-B12D-4166-B47C-4DBE5855112D}" srcOrd="0" destOrd="0" presId="urn:microsoft.com/office/officeart/2008/layout/HorizontalMultiLevelHierarchy"/>
    <dgm:cxn modelId="{17351C8E-898C-40B5-8B8E-A9FB0975719C}" type="presParOf" srcId="{7D8170B9-E19B-4E1F-B62C-44D2D0BB3B37}" destId="{DDF52E4F-6D3D-4CC4-9263-5DE708BB2CEE}" srcOrd="1" destOrd="0" presId="urn:microsoft.com/office/officeart/2008/layout/HorizontalMultiLevelHierarchy"/>
    <dgm:cxn modelId="{BBB2FD4E-1E3D-438C-99D4-D782C21B53B2}" type="presParOf" srcId="{DDF52E4F-6D3D-4CC4-9263-5DE708BB2CEE}" destId="{2D7C3E8B-C66A-47A6-8DD9-227DAA44D0E3}" srcOrd="0" destOrd="0" presId="urn:microsoft.com/office/officeart/2008/layout/HorizontalMultiLevelHierarchy"/>
    <dgm:cxn modelId="{E72A7FD8-3D94-462A-B348-BF6813BFDB8A}" type="presParOf" srcId="{2D7C3E8B-C66A-47A6-8DD9-227DAA44D0E3}" destId="{5CE76A4F-D783-48EF-8D9D-0CA769C35649}" srcOrd="0" destOrd="0" presId="urn:microsoft.com/office/officeart/2008/layout/HorizontalMultiLevelHierarchy"/>
    <dgm:cxn modelId="{BF7BDD46-0832-4518-8F2F-E4EE56ED2D4F}" type="presParOf" srcId="{DDF52E4F-6D3D-4CC4-9263-5DE708BB2CEE}" destId="{D8A57941-0146-4ED0-B153-6CD97C785957}" srcOrd="1" destOrd="0" presId="urn:microsoft.com/office/officeart/2008/layout/HorizontalMultiLevelHierarchy"/>
    <dgm:cxn modelId="{91F1E3BE-F57B-4AB2-AF85-B0EFBED2E4D5}" type="presParOf" srcId="{D8A57941-0146-4ED0-B153-6CD97C785957}" destId="{478F4B9C-B69F-45A7-807C-C1780C5BEABB}" srcOrd="0" destOrd="0" presId="urn:microsoft.com/office/officeart/2008/layout/HorizontalMultiLevelHierarchy"/>
    <dgm:cxn modelId="{8F37AB78-F251-46BC-B1EB-F9C5370E9AD5}" type="presParOf" srcId="{D8A57941-0146-4ED0-B153-6CD97C785957}" destId="{9D544200-67DE-42A7-87B0-599E1AEC79A7}" srcOrd="1" destOrd="0" presId="urn:microsoft.com/office/officeart/2008/layout/HorizontalMultiLevelHierarchy"/>
    <dgm:cxn modelId="{297E600E-DE46-42DF-BF90-2E451A658E56}" type="presParOf" srcId="{DDF52E4F-6D3D-4CC4-9263-5DE708BB2CEE}" destId="{2EF295C6-8E9D-4D5D-A6A9-733EE598731D}" srcOrd="2" destOrd="0" presId="urn:microsoft.com/office/officeart/2008/layout/HorizontalMultiLevelHierarchy"/>
    <dgm:cxn modelId="{66FC1E84-B7A2-4D7C-B0C3-6F12288EB6F9}" type="presParOf" srcId="{2EF295C6-8E9D-4D5D-A6A9-733EE598731D}" destId="{C6BB5398-7B0F-4B46-A6C6-3E605C8FC26C}" srcOrd="0" destOrd="0" presId="urn:microsoft.com/office/officeart/2008/layout/HorizontalMultiLevelHierarchy"/>
    <dgm:cxn modelId="{9A86000A-2443-45A3-ACA7-38D9ACA701FC}" type="presParOf" srcId="{DDF52E4F-6D3D-4CC4-9263-5DE708BB2CEE}" destId="{A0FC651B-F258-48B7-8FFE-99E0AC74C2EA}" srcOrd="3" destOrd="0" presId="urn:microsoft.com/office/officeart/2008/layout/HorizontalMultiLevelHierarchy"/>
    <dgm:cxn modelId="{BB168404-DCD0-4E1A-9AD8-6F586F537A1A}" type="presParOf" srcId="{A0FC651B-F258-48B7-8FFE-99E0AC74C2EA}" destId="{E1A84CD5-5094-46F6-A31B-938DBC69840E}" srcOrd="0" destOrd="0" presId="urn:microsoft.com/office/officeart/2008/layout/HorizontalMultiLevelHierarchy"/>
    <dgm:cxn modelId="{0EA5BFAF-CA97-421D-AE41-62E7D60B35CE}" type="presParOf" srcId="{A0FC651B-F258-48B7-8FFE-99E0AC74C2EA}" destId="{E17A8657-3B4D-4BA2-9E64-E0C3BED89B1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6A0086-8248-4A49-A1D2-7EEC93EF81B3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001666-B7BD-4046-B939-B25BDAD78AE6}">
      <dgm:prSet phldrT="[Текст]"/>
      <dgm:spPr/>
      <dgm:t>
        <a:bodyPr/>
        <a:lstStyle/>
        <a:p>
          <a:r>
            <a:rPr lang="ru-RU" dirty="0" smtClean="0"/>
            <a:t>создана разветвленная сеть детских творческих объединений</a:t>
          </a:r>
          <a:endParaRPr lang="ru-RU" dirty="0"/>
        </a:p>
      </dgm:t>
    </dgm:pt>
    <dgm:pt modelId="{4D371335-CBB1-41E5-A30A-871E98C4BBCE}" type="parTrans" cxnId="{B62183C8-01D1-4AED-A4D9-BD20966ED5F6}">
      <dgm:prSet/>
      <dgm:spPr/>
      <dgm:t>
        <a:bodyPr/>
        <a:lstStyle/>
        <a:p>
          <a:endParaRPr lang="ru-RU"/>
        </a:p>
      </dgm:t>
    </dgm:pt>
    <dgm:pt modelId="{2EA3D046-B2B2-4C56-978B-77A5F7F26070}" type="sibTrans" cxnId="{B62183C8-01D1-4AED-A4D9-BD20966ED5F6}">
      <dgm:prSet/>
      <dgm:spPr/>
      <dgm:t>
        <a:bodyPr/>
        <a:lstStyle/>
        <a:p>
          <a:endParaRPr lang="ru-RU"/>
        </a:p>
      </dgm:t>
    </dgm:pt>
    <dgm:pt modelId="{F71F43BF-A02D-413E-BE83-D74FDFBDB7D4}">
      <dgm:prSet phldrT="[Текст]"/>
      <dgm:spPr/>
      <dgm:t>
        <a:bodyPr/>
        <a:lstStyle/>
        <a:p>
          <a:r>
            <a:rPr lang="ru-RU" dirty="0" smtClean="0"/>
            <a:t>сформирован необходимый кадровый состав</a:t>
          </a:r>
          <a:endParaRPr lang="ru-RU" dirty="0"/>
        </a:p>
      </dgm:t>
    </dgm:pt>
    <dgm:pt modelId="{D5D1BA5A-59F6-4ED9-A30E-6999D3F6A2EC}" type="parTrans" cxnId="{491236EA-EE65-4BCE-9419-155600803542}">
      <dgm:prSet/>
      <dgm:spPr/>
      <dgm:t>
        <a:bodyPr/>
        <a:lstStyle/>
        <a:p>
          <a:endParaRPr lang="ru-RU"/>
        </a:p>
      </dgm:t>
    </dgm:pt>
    <dgm:pt modelId="{06163971-493F-4166-A8B9-FACA845813CA}" type="sibTrans" cxnId="{491236EA-EE65-4BCE-9419-155600803542}">
      <dgm:prSet/>
      <dgm:spPr/>
      <dgm:t>
        <a:bodyPr/>
        <a:lstStyle/>
        <a:p>
          <a:endParaRPr lang="ru-RU"/>
        </a:p>
      </dgm:t>
    </dgm:pt>
    <dgm:pt modelId="{52402477-3602-4B9D-8507-B3C14B61C172}">
      <dgm:prSet phldrT="[Текст]"/>
      <dgm:spPr/>
      <dgm:t>
        <a:bodyPr/>
        <a:lstStyle/>
        <a:p>
          <a:r>
            <a:rPr lang="ru-RU" dirty="0" smtClean="0"/>
            <a:t>программно-методическая база</a:t>
          </a:r>
          <a:endParaRPr lang="ru-RU" dirty="0"/>
        </a:p>
      </dgm:t>
    </dgm:pt>
    <dgm:pt modelId="{308F34E4-8C8B-4A37-AB4A-D1122DE48643}" type="parTrans" cxnId="{50F341E5-CE2F-406B-8352-922F5F3AFBB1}">
      <dgm:prSet/>
      <dgm:spPr/>
      <dgm:t>
        <a:bodyPr/>
        <a:lstStyle/>
        <a:p>
          <a:endParaRPr lang="ru-RU"/>
        </a:p>
      </dgm:t>
    </dgm:pt>
    <dgm:pt modelId="{5996FFDA-044F-4329-9010-6059591179CF}" type="sibTrans" cxnId="{50F341E5-CE2F-406B-8352-922F5F3AFBB1}">
      <dgm:prSet/>
      <dgm:spPr/>
      <dgm:t>
        <a:bodyPr/>
        <a:lstStyle/>
        <a:p>
          <a:endParaRPr lang="ru-RU"/>
        </a:p>
      </dgm:t>
    </dgm:pt>
    <dgm:pt modelId="{0F67486B-42D5-4310-8829-385734FAD661}" type="pres">
      <dgm:prSet presAssocID="{326A0086-8248-4A49-A1D2-7EEC93EF81B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D5839D2-D470-4581-9703-655699006DE3}" type="pres">
      <dgm:prSet presAssocID="{326A0086-8248-4A49-A1D2-7EEC93EF81B3}" presName="Name1" presStyleCnt="0"/>
      <dgm:spPr/>
    </dgm:pt>
    <dgm:pt modelId="{67EC32EB-DF34-466C-968B-785DECF08402}" type="pres">
      <dgm:prSet presAssocID="{326A0086-8248-4A49-A1D2-7EEC93EF81B3}" presName="cycle" presStyleCnt="0"/>
      <dgm:spPr/>
    </dgm:pt>
    <dgm:pt modelId="{7B4ABE21-1D74-4958-B493-CE78441F6610}" type="pres">
      <dgm:prSet presAssocID="{326A0086-8248-4A49-A1D2-7EEC93EF81B3}" presName="srcNode" presStyleLbl="node1" presStyleIdx="0" presStyleCnt="3"/>
      <dgm:spPr/>
    </dgm:pt>
    <dgm:pt modelId="{F480FB6A-7930-484D-801D-0F8EA0AEE51E}" type="pres">
      <dgm:prSet presAssocID="{326A0086-8248-4A49-A1D2-7EEC93EF81B3}" presName="conn" presStyleLbl="parChTrans1D2" presStyleIdx="0" presStyleCnt="1"/>
      <dgm:spPr/>
      <dgm:t>
        <a:bodyPr/>
        <a:lstStyle/>
        <a:p>
          <a:endParaRPr lang="ru-RU"/>
        </a:p>
      </dgm:t>
    </dgm:pt>
    <dgm:pt modelId="{417EF8C1-F188-47DD-97BC-84A2D3F48C09}" type="pres">
      <dgm:prSet presAssocID="{326A0086-8248-4A49-A1D2-7EEC93EF81B3}" presName="extraNode" presStyleLbl="node1" presStyleIdx="0" presStyleCnt="3"/>
      <dgm:spPr/>
    </dgm:pt>
    <dgm:pt modelId="{E159D18C-1C74-419A-B35C-9CE8F1FED25C}" type="pres">
      <dgm:prSet presAssocID="{326A0086-8248-4A49-A1D2-7EEC93EF81B3}" presName="dstNode" presStyleLbl="node1" presStyleIdx="0" presStyleCnt="3"/>
      <dgm:spPr/>
    </dgm:pt>
    <dgm:pt modelId="{91AB8530-AC5E-43E9-B422-3B3F5BB576F6}" type="pres">
      <dgm:prSet presAssocID="{E6001666-B7BD-4046-B939-B25BDAD78AE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A60E8E-0A9B-4F8D-9CDE-609DA3B5BE68}" type="pres">
      <dgm:prSet presAssocID="{E6001666-B7BD-4046-B939-B25BDAD78AE6}" presName="accent_1" presStyleCnt="0"/>
      <dgm:spPr/>
    </dgm:pt>
    <dgm:pt modelId="{ED6D71A0-BC7C-4D28-B4D8-745CC481EE92}" type="pres">
      <dgm:prSet presAssocID="{E6001666-B7BD-4046-B939-B25BDAD78AE6}" presName="accentRepeatNode" presStyleLbl="solidFgAcc1" presStyleIdx="0" presStyleCnt="3"/>
      <dgm:spPr/>
    </dgm:pt>
    <dgm:pt modelId="{79677BF5-BDEC-47E3-8F66-F32CA11875FE}" type="pres">
      <dgm:prSet presAssocID="{F71F43BF-A02D-413E-BE83-D74FDFBDB7D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306D2-617F-4361-B931-774A02A70745}" type="pres">
      <dgm:prSet presAssocID="{F71F43BF-A02D-413E-BE83-D74FDFBDB7D4}" presName="accent_2" presStyleCnt="0"/>
      <dgm:spPr/>
    </dgm:pt>
    <dgm:pt modelId="{D7B40F16-EF5C-4511-BAB5-FC2C9F5FC932}" type="pres">
      <dgm:prSet presAssocID="{F71F43BF-A02D-413E-BE83-D74FDFBDB7D4}" presName="accentRepeatNode" presStyleLbl="solidFgAcc1" presStyleIdx="1" presStyleCnt="3"/>
      <dgm:spPr/>
    </dgm:pt>
    <dgm:pt modelId="{0A0680E8-B9C9-42E7-A68C-7BB02F6C4181}" type="pres">
      <dgm:prSet presAssocID="{52402477-3602-4B9D-8507-B3C14B61C17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BA7EF-E8F8-440B-93FB-253657671BC5}" type="pres">
      <dgm:prSet presAssocID="{52402477-3602-4B9D-8507-B3C14B61C172}" presName="accent_3" presStyleCnt="0"/>
      <dgm:spPr/>
    </dgm:pt>
    <dgm:pt modelId="{91BD3674-65B1-4340-9BF2-AE3A0A2FB80A}" type="pres">
      <dgm:prSet presAssocID="{52402477-3602-4B9D-8507-B3C14B61C172}" presName="accentRepeatNode" presStyleLbl="solidFgAcc1" presStyleIdx="2" presStyleCnt="3"/>
      <dgm:spPr/>
    </dgm:pt>
  </dgm:ptLst>
  <dgm:cxnLst>
    <dgm:cxn modelId="{50F341E5-CE2F-406B-8352-922F5F3AFBB1}" srcId="{326A0086-8248-4A49-A1D2-7EEC93EF81B3}" destId="{52402477-3602-4B9D-8507-B3C14B61C172}" srcOrd="2" destOrd="0" parTransId="{308F34E4-8C8B-4A37-AB4A-D1122DE48643}" sibTransId="{5996FFDA-044F-4329-9010-6059591179CF}"/>
    <dgm:cxn modelId="{491236EA-EE65-4BCE-9419-155600803542}" srcId="{326A0086-8248-4A49-A1D2-7EEC93EF81B3}" destId="{F71F43BF-A02D-413E-BE83-D74FDFBDB7D4}" srcOrd="1" destOrd="0" parTransId="{D5D1BA5A-59F6-4ED9-A30E-6999D3F6A2EC}" sibTransId="{06163971-493F-4166-A8B9-FACA845813CA}"/>
    <dgm:cxn modelId="{C592A900-6EF7-410D-A1C3-C08C978008E9}" type="presOf" srcId="{F71F43BF-A02D-413E-BE83-D74FDFBDB7D4}" destId="{79677BF5-BDEC-47E3-8F66-F32CA11875FE}" srcOrd="0" destOrd="0" presId="urn:microsoft.com/office/officeart/2008/layout/VerticalCurvedList"/>
    <dgm:cxn modelId="{DDDDA8EB-CD84-4A53-8D76-821760AEC199}" type="presOf" srcId="{2EA3D046-B2B2-4C56-978B-77A5F7F26070}" destId="{F480FB6A-7930-484D-801D-0F8EA0AEE51E}" srcOrd="0" destOrd="0" presId="urn:microsoft.com/office/officeart/2008/layout/VerticalCurvedList"/>
    <dgm:cxn modelId="{25344516-A18B-41CC-BBE6-4073D3C56BB8}" type="presOf" srcId="{52402477-3602-4B9D-8507-B3C14B61C172}" destId="{0A0680E8-B9C9-42E7-A68C-7BB02F6C4181}" srcOrd="0" destOrd="0" presId="urn:microsoft.com/office/officeart/2008/layout/VerticalCurvedList"/>
    <dgm:cxn modelId="{04EF4F99-4B32-4281-B7A8-523C45BF4FB6}" type="presOf" srcId="{E6001666-B7BD-4046-B939-B25BDAD78AE6}" destId="{91AB8530-AC5E-43E9-B422-3B3F5BB576F6}" srcOrd="0" destOrd="0" presId="urn:microsoft.com/office/officeart/2008/layout/VerticalCurvedList"/>
    <dgm:cxn modelId="{B62183C8-01D1-4AED-A4D9-BD20966ED5F6}" srcId="{326A0086-8248-4A49-A1D2-7EEC93EF81B3}" destId="{E6001666-B7BD-4046-B939-B25BDAD78AE6}" srcOrd="0" destOrd="0" parTransId="{4D371335-CBB1-41E5-A30A-871E98C4BBCE}" sibTransId="{2EA3D046-B2B2-4C56-978B-77A5F7F26070}"/>
    <dgm:cxn modelId="{BC81AEAC-1749-455B-94A9-0D700A765FD0}" type="presOf" srcId="{326A0086-8248-4A49-A1D2-7EEC93EF81B3}" destId="{0F67486B-42D5-4310-8829-385734FAD661}" srcOrd="0" destOrd="0" presId="urn:microsoft.com/office/officeart/2008/layout/VerticalCurvedList"/>
    <dgm:cxn modelId="{9234A128-3A8D-4946-A507-79C8E162900C}" type="presParOf" srcId="{0F67486B-42D5-4310-8829-385734FAD661}" destId="{1D5839D2-D470-4581-9703-655699006DE3}" srcOrd="0" destOrd="0" presId="urn:microsoft.com/office/officeart/2008/layout/VerticalCurvedList"/>
    <dgm:cxn modelId="{2E2E0332-2DC8-4B06-8CD4-01A86C63DA85}" type="presParOf" srcId="{1D5839D2-D470-4581-9703-655699006DE3}" destId="{67EC32EB-DF34-466C-968B-785DECF08402}" srcOrd="0" destOrd="0" presId="urn:microsoft.com/office/officeart/2008/layout/VerticalCurvedList"/>
    <dgm:cxn modelId="{97BAA6C8-7A11-4E11-A241-B3E80AC61865}" type="presParOf" srcId="{67EC32EB-DF34-466C-968B-785DECF08402}" destId="{7B4ABE21-1D74-4958-B493-CE78441F6610}" srcOrd="0" destOrd="0" presId="urn:microsoft.com/office/officeart/2008/layout/VerticalCurvedList"/>
    <dgm:cxn modelId="{0A98FF0C-EFA8-465B-B2E6-2A9F1D8AFCDC}" type="presParOf" srcId="{67EC32EB-DF34-466C-968B-785DECF08402}" destId="{F480FB6A-7930-484D-801D-0F8EA0AEE51E}" srcOrd="1" destOrd="0" presId="urn:microsoft.com/office/officeart/2008/layout/VerticalCurvedList"/>
    <dgm:cxn modelId="{3665D0C6-19CC-42A1-A3CE-70EF98333A6D}" type="presParOf" srcId="{67EC32EB-DF34-466C-968B-785DECF08402}" destId="{417EF8C1-F188-47DD-97BC-84A2D3F48C09}" srcOrd="2" destOrd="0" presId="urn:microsoft.com/office/officeart/2008/layout/VerticalCurvedList"/>
    <dgm:cxn modelId="{C5501861-C80C-4F34-8F8E-E09655E3ACBB}" type="presParOf" srcId="{67EC32EB-DF34-466C-968B-785DECF08402}" destId="{E159D18C-1C74-419A-B35C-9CE8F1FED25C}" srcOrd="3" destOrd="0" presId="urn:microsoft.com/office/officeart/2008/layout/VerticalCurvedList"/>
    <dgm:cxn modelId="{AA449EE1-743C-447F-8E3E-83972249BEDF}" type="presParOf" srcId="{1D5839D2-D470-4581-9703-655699006DE3}" destId="{91AB8530-AC5E-43E9-B422-3B3F5BB576F6}" srcOrd="1" destOrd="0" presId="urn:microsoft.com/office/officeart/2008/layout/VerticalCurvedList"/>
    <dgm:cxn modelId="{94C8484B-BE0D-4CBF-94FC-C4EAA93DE1C0}" type="presParOf" srcId="{1D5839D2-D470-4581-9703-655699006DE3}" destId="{F6A60E8E-0A9B-4F8D-9CDE-609DA3B5BE68}" srcOrd="2" destOrd="0" presId="urn:microsoft.com/office/officeart/2008/layout/VerticalCurvedList"/>
    <dgm:cxn modelId="{FF0F0904-07E5-400B-8517-BA2E51DCF53D}" type="presParOf" srcId="{F6A60E8E-0A9B-4F8D-9CDE-609DA3B5BE68}" destId="{ED6D71A0-BC7C-4D28-B4D8-745CC481EE92}" srcOrd="0" destOrd="0" presId="urn:microsoft.com/office/officeart/2008/layout/VerticalCurvedList"/>
    <dgm:cxn modelId="{BAF35477-BF66-4F43-A5ED-51DBFC128D0F}" type="presParOf" srcId="{1D5839D2-D470-4581-9703-655699006DE3}" destId="{79677BF5-BDEC-47E3-8F66-F32CA11875FE}" srcOrd="3" destOrd="0" presId="urn:microsoft.com/office/officeart/2008/layout/VerticalCurvedList"/>
    <dgm:cxn modelId="{BBA472D7-29A3-4591-97F1-AABFCE6507FD}" type="presParOf" srcId="{1D5839D2-D470-4581-9703-655699006DE3}" destId="{7E1306D2-617F-4361-B931-774A02A70745}" srcOrd="4" destOrd="0" presId="urn:microsoft.com/office/officeart/2008/layout/VerticalCurvedList"/>
    <dgm:cxn modelId="{70B85747-456E-4EE2-B4D8-60185876B17A}" type="presParOf" srcId="{7E1306D2-617F-4361-B931-774A02A70745}" destId="{D7B40F16-EF5C-4511-BAB5-FC2C9F5FC932}" srcOrd="0" destOrd="0" presId="urn:microsoft.com/office/officeart/2008/layout/VerticalCurvedList"/>
    <dgm:cxn modelId="{74B72D49-F6F6-4B5C-95D1-4E72B9C90DCD}" type="presParOf" srcId="{1D5839D2-D470-4581-9703-655699006DE3}" destId="{0A0680E8-B9C9-42E7-A68C-7BB02F6C4181}" srcOrd="5" destOrd="0" presId="urn:microsoft.com/office/officeart/2008/layout/VerticalCurvedList"/>
    <dgm:cxn modelId="{27F45F83-2244-4DEF-AFEE-06AC0723FBFB}" type="presParOf" srcId="{1D5839D2-D470-4581-9703-655699006DE3}" destId="{1ABBA7EF-E8F8-440B-93FB-253657671BC5}" srcOrd="6" destOrd="0" presId="urn:microsoft.com/office/officeart/2008/layout/VerticalCurvedList"/>
    <dgm:cxn modelId="{5B2D3574-841E-4594-AE0A-68FACF223148}" type="presParOf" srcId="{1ABBA7EF-E8F8-440B-93FB-253657671BC5}" destId="{91BD3674-65B1-4340-9BF2-AE3A0A2FB8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C8AEDE-3D2F-4ACE-B154-FE8F9B79363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FF3B48-7C4B-4D47-9D5E-22D650F595E2}">
      <dgm:prSet phldrT="[Текст]" phldr="1"/>
      <dgm:spPr/>
      <dgm:t>
        <a:bodyPr/>
        <a:lstStyle/>
        <a:p>
          <a:endParaRPr lang="ru-RU"/>
        </a:p>
      </dgm:t>
    </dgm:pt>
    <dgm:pt modelId="{FCDE59B9-8300-4772-98C2-A35B389A482A}" type="parTrans" cxnId="{61D01836-C400-431F-8C40-70DA14EE952D}">
      <dgm:prSet/>
      <dgm:spPr/>
      <dgm:t>
        <a:bodyPr/>
        <a:lstStyle/>
        <a:p>
          <a:endParaRPr lang="ru-RU"/>
        </a:p>
      </dgm:t>
    </dgm:pt>
    <dgm:pt modelId="{D6A2C52C-EF99-449B-93B2-8DCECC071327}" type="sibTrans" cxnId="{61D01836-C400-431F-8C40-70DA14EE952D}">
      <dgm:prSet/>
      <dgm:spPr/>
      <dgm:t>
        <a:bodyPr/>
        <a:lstStyle/>
        <a:p>
          <a:endParaRPr lang="ru-RU"/>
        </a:p>
      </dgm:t>
    </dgm:pt>
    <dgm:pt modelId="{51AE44CE-BB8E-4B13-9E3D-07060CA874B8}">
      <dgm:prSet phldrT="[Текст]"/>
      <dgm:spPr/>
      <dgm:t>
        <a:bodyPr/>
        <a:lstStyle/>
        <a:p>
          <a:r>
            <a:rPr lang="kk-KZ" dirty="0" smtClean="0"/>
            <a:t>Работа в студиях и детских творческих объединениях, воспитательные мероприятия для студийцев («Мисс и мистер ДТШ», конкурс «Эрудит», рождественская елка и т.д.). </a:t>
          </a:r>
          <a:endParaRPr lang="ru-RU" dirty="0"/>
        </a:p>
      </dgm:t>
    </dgm:pt>
    <dgm:pt modelId="{3922A793-2B05-45D4-A75C-4D4EED2501EF}" type="parTrans" cxnId="{6F868CDF-0B24-4A62-873F-459A6DD35C05}">
      <dgm:prSet/>
      <dgm:spPr/>
      <dgm:t>
        <a:bodyPr/>
        <a:lstStyle/>
        <a:p>
          <a:endParaRPr lang="ru-RU"/>
        </a:p>
      </dgm:t>
    </dgm:pt>
    <dgm:pt modelId="{F626F299-F0FC-4058-AADD-FB8D9F115799}" type="sibTrans" cxnId="{6F868CDF-0B24-4A62-873F-459A6DD35C05}">
      <dgm:prSet/>
      <dgm:spPr/>
      <dgm:t>
        <a:bodyPr/>
        <a:lstStyle/>
        <a:p>
          <a:endParaRPr lang="ru-RU"/>
        </a:p>
      </dgm:t>
    </dgm:pt>
    <dgm:pt modelId="{B0170D57-1BC6-48F7-B510-09683C79DA0F}">
      <dgm:prSet phldrT="[Текст]" phldr="1"/>
      <dgm:spPr/>
      <dgm:t>
        <a:bodyPr/>
        <a:lstStyle/>
        <a:p>
          <a:endParaRPr lang="ru-RU"/>
        </a:p>
      </dgm:t>
    </dgm:pt>
    <dgm:pt modelId="{6449F3C9-C345-4D89-BC7C-43FF0186838A}" type="parTrans" cxnId="{4811645B-D09E-4FF9-8BC9-DBA245D9626C}">
      <dgm:prSet/>
      <dgm:spPr/>
      <dgm:t>
        <a:bodyPr/>
        <a:lstStyle/>
        <a:p>
          <a:endParaRPr lang="ru-RU"/>
        </a:p>
      </dgm:t>
    </dgm:pt>
    <dgm:pt modelId="{B0E1151A-90F1-4C63-AADA-B52A11248A14}" type="sibTrans" cxnId="{4811645B-D09E-4FF9-8BC9-DBA245D9626C}">
      <dgm:prSet/>
      <dgm:spPr/>
      <dgm:t>
        <a:bodyPr/>
        <a:lstStyle/>
        <a:p>
          <a:endParaRPr lang="ru-RU"/>
        </a:p>
      </dgm:t>
    </dgm:pt>
    <dgm:pt modelId="{2FF064FF-FF7A-42F6-829B-8D2DB9E35B85}">
      <dgm:prSet phldrT="[Текст]"/>
      <dgm:spPr/>
      <dgm:t>
        <a:bodyPr/>
        <a:lstStyle/>
        <a:p>
          <a:r>
            <a:rPr lang="kk-KZ" dirty="0" smtClean="0"/>
            <a:t>Работа со школьниками города через координацию детского движения (школа актива «Лидер+», фестивали и слеты детских организаций, конкурс «Я - лидер», Бал жасулановцев и т.д.).</a:t>
          </a:r>
          <a:endParaRPr lang="ru-RU" dirty="0"/>
        </a:p>
      </dgm:t>
    </dgm:pt>
    <dgm:pt modelId="{C0FBF147-1D05-4037-B6B2-350152C61E45}" type="parTrans" cxnId="{C52A04F8-1B04-4108-B58A-1785836A9B7B}">
      <dgm:prSet/>
      <dgm:spPr/>
      <dgm:t>
        <a:bodyPr/>
        <a:lstStyle/>
        <a:p>
          <a:endParaRPr lang="ru-RU"/>
        </a:p>
      </dgm:t>
    </dgm:pt>
    <dgm:pt modelId="{1BF75D74-D49C-4F84-9003-8AD9F5B2680D}" type="sibTrans" cxnId="{C52A04F8-1B04-4108-B58A-1785836A9B7B}">
      <dgm:prSet/>
      <dgm:spPr/>
      <dgm:t>
        <a:bodyPr/>
        <a:lstStyle/>
        <a:p>
          <a:endParaRPr lang="ru-RU"/>
        </a:p>
      </dgm:t>
    </dgm:pt>
    <dgm:pt modelId="{2814F2BE-1E19-4BF8-A717-EB383DC83374}">
      <dgm:prSet phldrT="[Текст]" phldr="1"/>
      <dgm:spPr/>
      <dgm:t>
        <a:bodyPr/>
        <a:lstStyle/>
        <a:p>
          <a:endParaRPr lang="ru-RU"/>
        </a:p>
      </dgm:t>
    </dgm:pt>
    <dgm:pt modelId="{6A2AA2F4-84F2-4488-B5E0-914188F46269}" type="parTrans" cxnId="{4487BE68-E865-46B6-8F4E-5B6BC3C6770A}">
      <dgm:prSet/>
      <dgm:spPr/>
      <dgm:t>
        <a:bodyPr/>
        <a:lstStyle/>
        <a:p>
          <a:endParaRPr lang="ru-RU"/>
        </a:p>
      </dgm:t>
    </dgm:pt>
    <dgm:pt modelId="{18624A8C-50BC-4C37-9E23-C07E92D3F976}" type="sibTrans" cxnId="{4487BE68-E865-46B6-8F4E-5B6BC3C6770A}">
      <dgm:prSet/>
      <dgm:spPr/>
      <dgm:t>
        <a:bodyPr/>
        <a:lstStyle/>
        <a:p>
          <a:endParaRPr lang="ru-RU"/>
        </a:p>
      </dgm:t>
    </dgm:pt>
    <dgm:pt modelId="{0203D1A7-CB61-4623-ABF1-97C2E0C0D55D}">
      <dgm:prSet phldrT="[Текст]"/>
      <dgm:spPr/>
      <dgm:t>
        <a:bodyPr/>
        <a:lstStyle/>
        <a:p>
          <a:r>
            <a:rPr lang="kk-KZ" dirty="0" smtClean="0"/>
            <a:t>Индивидуальная работа.</a:t>
          </a:r>
          <a:endParaRPr lang="ru-RU" dirty="0"/>
        </a:p>
      </dgm:t>
    </dgm:pt>
    <dgm:pt modelId="{512E8F2B-8AA8-42EC-A66C-4BD6B7F5BC6A}" type="parTrans" cxnId="{509A410D-A373-4AF5-A92D-9AC0AE5576F7}">
      <dgm:prSet/>
      <dgm:spPr/>
      <dgm:t>
        <a:bodyPr/>
        <a:lstStyle/>
        <a:p>
          <a:endParaRPr lang="ru-RU"/>
        </a:p>
      </dgm:t>
    </dgm:pt>
    <dgm:pt modelId="{16C3B94B-A695-4089-B445-B5406C2F1C3C}" type="sibTrans" cxnId="{509A410D-A373-4AF5-A92D-9AC0AE5576F7}">
      <dgm:prSet/>
      <dgm:spPr/>
      <dgm:t>
        <a:bodyPr/>
        <a:lstStyle/>
        <a:p>
          <a:endParaRPr lang="ru-RU"/>
        </a:p>
      </dgm:t>
    </dgm:pt>
    <dgm:pt modelId="{347B2EB9-34A0-4F3B-835F-B8648EEBAFCB}" type="pres">
      <dgm:prSet presAssocID="{E0C8AEDE-3D2F-4ACE-B154-FE8F9B79363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A88A87-30A2-4F72-94E5-FD6569ABDCF5}" type="pres">
      <dgm:prSet presAssocID="{C8FF3B48-7C4B-4D47-9D5E-22D650F595E2}" presName="composite" presStyleCnt="0"/>
      <dgm:spPr/>
    </dgm:pt>
    <dgm:pt modelId="{E7FE6E14-002F-4067-9B07-5CC4CF96FD3B}" type="pres">
      <dgm:prSet presAssocID="{C8FF3B48-7C4B-4D47-9D5E-22D650F595E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BEF15-AE10-4537-9B45-8D6D37A1A5F5}" type="pres">
      <dgm:prSet presAssocID="{C8FF3B48-7C4B-4D47-9D5E-22D650F595E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B5736-B825-499C-8395-16E503CB4F32}" type="pres">
      <dgm:prSet presAssocID="{D6A2C52C-EF99-449B-93B2-8DCECC071327}" presName="sp" presStyleCnt="0"/>
      <dgm:spPr/>
    </dgm:pt>
    <dgm:pt modelId="{9A05D26A-78F5-4E5E-9B1C-3304BB1546E1}" type="pres">
      <dgm:prSet presAssocID="{B0170D57-1BC6-48F7-B510-09683C79DA0F}" presName="composite" presStyleCnt="0"/>
      <dgm:spPr/>
    </dgm:pt>
    <dgm:pt modelId="{0E6956C5-F66A-4DF7-8AEE-D1D66F508B95}" type="pres">
      <dgm:prSet presAssocID="{B0170D57-1BC6-48F7-B510-09683C79DA0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B4B3B3-37D3-4C8D-9BF9-A4693987446D}" type="pres">
      <dgm:prSet presAssocID="{B0170D57-1BC6-48F7-B510-09683C79DA0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137F5-20EA-45D2-B0BA-636F14EBB8C7}" type="pres">
      <dgm:prSet presAssocID="{B0E1151A-90F1-4C63-AADA-B52A11248A14}" presName="sp" presStyleCnt="0"/>
      <dgm:spPr/>
    </dgm:pt>
    <dgm:pt modelId="{FCEE646C-4681-4B10-AA93-6DE9452C6B26}" type="pres">
      <dgm:prSet presAssocID="{2814F2BE-1E19-4BF8-A717-EB383DC83374}" presName="composite" presStyleCnt="0"/>
      <dgm:spPr/>
    </dgm:pt>
    <dgm:pt modelId="{B9909A55-870C-4B2F-8DFA-25539D309219}" type="pres">
      <dgm:prSet presAssocID="{2814F2BE-1E19-4BF8-A717-EB383DC833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F2C62-25EB-4F57-A1E1-BF4CE66F0332}" type="pres">
      <dgm:prSet presAssocID="{2814F2BE-1E19-4BF8-A717-EB383DC833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37EB27-79C5-4F64-8CC7-8D3070B48A43}" type="presOf" srcId="{E0C8AEDE-3D2F-4ACE-B154-FE8F9B793638}" destId="{347B2EB9-34A0-4F3B-835F-B8648EEBAFCB}" srcOrd="0" destOrd="0" presId="urn:microsoft.com/office/officeart/2005/8/layout/chevron2"/>
    <dgm:cxn modelId="{1DCAC5AD-863E-4672-BEB7-DB47C79FDFFE}" type="presOf" srcId="{0203D1A7-CB61-4623-ABF1-97C2E0C0D55D}" destId="{844F2C62-25EB-4F57-A1E1-BF4CE66F0332}" srcOrd="0" destOrd="0" presId="urn:microsoft.com/office/officeart/2005/8/layout/chevron2"/>
    <dgm:cxn modelId="{B3E1A4E2-3415-49AD-8846-59063D0312BE}" type="presOf" srcId="{51AE44CE-BB8E-4B13-9E3D-07060CA874B8}" destId="{BFBBEF15-AE10-4537-9B45-8D6D37A1A5F5}" srcOrd="0" destOrd="0" presId="urn:microsoft.com/office/officeart/2005/8/layout/chevron2"/>
    <dgm:cxn modelId="{4F4E6136-AEB1-45EA-9C51-3AB36C9D9879}" type="presOf" srcId="{C8FF3B48-7C4B-4D47-9D5E-22D650F595E2}" destId="{E7FE6E14-002F-4067-9B07-5CC4CF96FD3B}" srcOrd="0" destOrd="0" presId="urn:microsoft.com/office/officeart/2005/8/layout/chevron2"/>
    <dgm:cxn modelId="{CCF9F5C5-6FCD-419E-A691-F4E6F0C0D43A}" type="presOf" srcId="{2814F2BE-1E19-4BF8-A717-EB383DC83374}" destId="{B9909A55-870C-4B2F-8DFA-25539D309219}" srcOrd="0" destOrd="0" presId="urn:microsoft.com/office/officeart/2005/8/layout/chevron2"/>
    <dgm:cxn modelId="{61D01836-C400-431F-8C40-70DA14EE952D}" srcId="{E0C8AEDE-3D2F-4ACE-B154-FE8F9B793638}" destId="{C8FF3B48-7C4B-4D47-9D5E-22D650F595E2}" srcOrd="0" destOrd="0" parTransId="{FCDE59B9-8300-4772-98C2-A35B389A482A}" sibTransId="{D6A2C52C-EF99-449B-93B2-8DCECC071327}"/>
    <dgm:cxn modelId="{4487BE68-E865-46B6-8F4E-5B6BC3C6770A}" srcId="{E0C8AEDE-3D2F-4ACE-B154-FE8F9B793638}" destId="{2814F2BE-1E19-4BF8-A717-EB383DC83374}" srcOrd="2" destOrd="0" parTransId="{6A2AA2F4-84F2-4488-B5E0-914188F46269}" sibTransId="{18624A8C-50BC-4C37-9E23-C07E92D3F976}"/>
    <dgm:cxn modelId="{6F868CDF-0B24-4A62-873F-459A6DD35C05}" srcId="{C8FF3B48-7C4B-4D47-9D5E-22D650F595E2}" destId="{51AE44CE-BB8E-4B13-9E3D-07060CA874B8}" srcOrd="0" destOrd="0" parTransId="{3922A793-2B05-45D4-A75C-4D4EED2501EF}" sibTransId="{F626F299-F0FC-4058-AADD-FB8D9F115799}"/>
    <dgm:cxn modelId="{4EF5A3A6-74AB-4883-BAA4-E8DA5857F693}" type="presOf" srcId="{B0170D57-1BC6-48F7-B510-09683C79DA0F}" destId="{0E6956C5-F66A-4DF7-8AEE-D1D66F508B95}" srcOrd="0" destOrd="0" presId="urn:microsoft.com/office/officeart/2005/8/layout/chevron2"/>
    <dgm:cxn modelId="{94FDFDBC-D114-4B8F-AC5E-8118E5FFDF29}" type="presOf" srcId="{2FF064FF-FF7A-42F6-829B-8D2DB9E35B85}" destId="{6CB4B3B3-37D3-4C8D-9BF9-A4693987446D}" srcOrd="0" destOrd="0" presId="urn:microsoft.com/office/officeart/2005/8/layout/chevron2"/>
    <dgm:cxn modelId="{4811645B-D09E-4FF9-8BC9-DBA245D9626C}" srcId="{E0C8AEDE-3D2F-4ACE-B154-FE8F9B793638}" destId="{B0170D57-1BC6-48F7-B510-09683C79DA0F}" srcOrd="1" destOrd="0" parTransId="{6449F3C9-C345-4D89-BC7C-43FF0186838A}" sibTransId="{B0E1151A-90F1-4C63-AADA-B52A11248A14}"/>
    <dgm:cxn modelId="{509A410D-A373-4AF5-A92D-9AC0AE5576F7}" srcId="{2814F2BE-1E19-4BF8-A717-EB383DC83374}" destId="{0203D1A7-CB61-4623-ABF1-97C2E0C0D55D}" srcOrd="0" destOrd="0" parTransId="{512E8F2B-8AA8-42EC-A66C-4BD6B7F5BC6A}" sibTransId="{16C3B94B-A695-4089-B445-B5406C2F1C3C}"/>
    <dgm:cxn modelId="{C52A04F8-1B04-4108-B58A-1785836A9B7B}" srcId="{B0170D57-1BC6-48F7-B510-09683C79DA0F}" destId="{2FF064FF-FF7A-42F6-829B-8D2DB9E35B85}" srcOrd="0" destOrd="0" parTransId="{C0FBF147-1D05-4037-B6B2-350152C61E45}" sibTransId="{1BF75D74-D49C-4F84-9003-8AD9F5B2680D}"/>
    <dgm:cxn modelId="{AFCC3336-582F-47B0-9CEF-D4B0102B71C7}" type="presParOf" srcId="{347B2EB9-34A0-4F3B-835F-B8648EEBAFCB}" destId="{05A88A87-30A2-4F72-94E5-FD6569ABDCF5}" srcOrd="0" destOrd="0" presId="urn:microsoft.com/office/officeart/2005/8/layout/chevron2"/>
    <dgm:cxn modelId="{FDCD5F4D-B810-488A-BAB3-43D1D3EDC69F}" type="presParOf" srcId="{05A88A87-30A2-4F72-94E5-FD6569ABDCF5}" destId="{E7FE6E14-002F-4067-9B07-5CC4CF96FD3B}" srcOrd="0" destOrd="0" presId="urn:microsoft.com/office/officeart/2005/8/layout/chevron2"/>
    <dgm:cxn modelId="{57518DD7-E3B6-41C2-B867-65AE8CAC0FD7}" type="presParOf" srcId="{05A88A87-30A2-4F72-94E5-FD6569ABDCF5}" destId="{BFBBEF15-AE10-4537-9B45-8D6D37A1A5F5}" srcOrd="1" destOrd="0" presId="urn:microsoft.com/office/officeart/2005/8/layout/chevron2"/>
    <dgm:cxn modelId="{1BD63265-108F-4D82-81E5-064FE8961B9B}" type="presParOf" srcId="{347B2EB9-34A0-4F3B-835F-B8648EEBAFCB}" destId="{0D2B5736-B825-499C-8395-16E503CB4F32}" srcOrd="1" destOrd="0" presId="urn:microsoft.com/office/officeart/2005/8/layout/chevron2"/>
    <dgm:cxn modelId="{BD4EBCEE-DDDD-4F84-A638-771BFF19F3F1}" type="presParOf" srcId="{347B2EB9-34A0-4F3B-835F-B8648EEBAFCB}" destId="{9A05D26A-78F5-4E5E-9B1C-3304BB1546E1}" srcOrd="2" destOrd="0" presId="urn:microsoft.com/office/officeart/2005/8/layout/chevron2"/>
    <dgm:cxn modelId="{34143E91-0430-435C-82B1-59C93DC2DB22}" type="presParOf" srcId="{9A05D26A-78F5-4E5E-9B1C-3304BB1546E1}" destId="{0E6956C5-F66A-4DF7-8AEE-D1D66F508B95}" srcOrd="0" destOrd="0" presId="urn:microsoft.com/office/officeart/2005/8/layout/chevron2"/>
    <dgm:cxn modelId="{45CFA779-060E-42CE-B773-6F02FD0C20B0}" type="presParOf" srcId="{9A05D26A-78F5-4E5E-9B1C-3304BB1546E1}" destId="{6CB4B3B3-37D3-4C8D-9BF9-A4693987446D}" srcOrd="1" destOrd="0" presId="urn:microsoft.com/office/officeart/2005/8/layout/chevron2"/>
    <dgm:cxn modelId="{CE41DD50-C3B9-472C-8699-DC30AE315D72}" type="presParOf" srcId="{347B2EB9-34A0-4F3B-835F-B8648EEBAFCB}" destId="{F55137F5-20EA-45D2-B0BA-636F14EBB8C7}" srcOrd="3" destOrd="0" presId="urn:microsoft.com/office/officeart/2005/8/layout/chevron2"/>
    <dgm:cxn modelId="{87E7F57B-2020-4586-BDD8-595553DB6568}" type="presParOf" srcId="{347B2EB9-34A0-4F3B-835F-B8648EEBAFCB}" destId="{FCEE646C-4681-4B10-AA93-6DE9452C6B26}" srcOrd="4" destOrd="0" presId="urn:microsoft.com/office/officeart/2005/8/layout/chevron2"/>
    <dgm:cxn modelId="{397565EA-9E52-4A3B-8391-78CD2C7B6A4D}" type="presParOf" srcId="{FCEE646C-4681-4B10-AA93-6DE9452C6B26}" destId="{B9909A55-870C-4B2F-8DFA-25539D309219}" srcOrd="0" destOrd="0" presId="urn:microsoft.com/office/officeart/2005/8/layout/chevron2"/>
    <dgm:cxn modelId="{C3BDD4B7-1563-4B32-953A-88509A092706}" type="presParOf" srcId="{FCEE646C-4681-4B10-AA93-6DE9452C6B26}" destId="{844F2C62-25EB-4F57-A1E1-BF4CE66F033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FB2246-1407-4169-84CC-F9DA07A4EC3A}" type="doc">
      <dgm:prSet loTypeId="urn:microsoft.com/office/officeart/2005/8/layout/radial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548643-003B-41B2-A76E-46E45D969B0F}">
      <dgm:prSet phldrT="[Текст]"/>
      <dgm:spPr/>
      <dgm:t>
        <a:bodyPr/>
        <a:lstStyle/>
        <a:p>
          <a:r>
            <a:rPr lang="ru-RU" dirty="0" smtClean="0"/>
            <a:t>МЕРОПРИЯТИЯ</a:t>
          </a:r>
          <a:endParaRPr lang="ru-RU" dirty="0"/>
        </a:p>
      </dgm:t>
    </dgm:pt>
    <dgm:pt modelId="{2A1562CA-02AC-4E8C-9439-FC13DB78A7A3}" type="parTrans" cxnId="{F5B6A331-360A-4F56-8452-76107EAB0B71}">
      <dgm:prSet/>
      <dgm:spPr/>
      <dgm:t>
        <a:bodyPr/>
        <a:lstStyle/>
        <a:p>
          <a:endParaRPr lang="ru-RU"/>
        </a:p>
      </dgm:t>
    </dgm:pt>
    <dgm:pt modelId="{D21DBBBB-FFAB-419E-A72E-3B75083E22DC}" type="sibTrans" cxnId="{F5B6A331-360A-4F56-8452-76107EAB0B71}">
      <dgm:prSet/>
      <dgm:spPr/>
      <dgm:t>
        <a:bodyPr/>
        <a:lstStyle/>
        <a:p>
          <a:endParaRPr lang="ru-RU"/>
        </a:p>
      </dgm:t>
    </dgm:pt>
    <dgm:pt modelId="{AF92C785-B9D4-4524-9D74-BBFAAD34411A}">
      <dgm:prSet phldrT="[Текст]"/>
      <dgm:spPr/>
      <dgm:t>
        <a:bodyPr/>
        <a:lstStyle/>
        <a:p>
          <a:r>
            <a:rPr lang="ru-RU" dirty="0" smtClean="0"/>
            <a:t>ВОСПИТАТЕЛЬНЫЕ ПРОЕКТЫ </a:t>
          </a:r>
        </a:p>
        <a:p>
          <a:r>
            <a:rPr lang="ru-RU" dirty="0" smtClean="0"/>
            <a:t>«Досуг», «Семья», «Каникулы». </a:t>
          </a:r>
          <a:endParaRPr lang="ru-RU" dirty="0"/>
        </a:p>
      </dgm:t>
    </dgm:pt>
    <dgm:pt modelId="{0D8FA6CB-1779-43B5-A4BB-7E50BB5C878F}" type="parTrans" cxnId="{1E96D60B-881C-41F9-B993-FDD0F678E7BB}">
      <dgm:prSet/>
      <dgm:spPr/>
      <dgm:t>
        <a:bodyPr/>
        <a:lstStyle/>
        <a:p>
          <a:endParaRPr lang="ru-RU"/>
        </a:p>
      </dgm:t>
    </dgm:pt>
    <dgm:pt modelId="{37DFE57E-48D5-45D5-82A2-316B5A306C01}" type="sibTrans" cxnId="{1E96D60B-881C-41F9-B993-FDD0F678E7BB}">
      <dgm:prSet/>
      <dgm:spPr/>
      <dgm:t>
        <a:bodyPr/>
        <a:lstStyle/>
        <a:p>
          <a:endParaRPr lang="ru-RU"/>
        </a:p>
      </dgm:t>
    </dgm:pt>
    <dgm:pt modelId="{B7A22C2B-2B10-44AD-8C5F-C5BABA4126EA}">
      <dgm:prSet phldrT="[Текст]" custT="1"/>
      <dgm:spPr/>
      <dgm:t>
        <a:bodyPr/>
        <a:lstStyle/>
        <a:p>
          <a:r>
            <a:rPr lang="ru-RU" sz="900" dirty="0" err="1" smtClean="0"/>
            <a:t>Воспитательно</a:t>
          </a:r>
          <a:r>
            <a:rPr lang="ru-RU" sz="900" dirty="0" smtClean="0"/>
            <a:t>-образовательный </a:t>
          </a:r>
          <a:r>
            <a:rPr lang="ru-RU" sz="1100" dirty="0" smtClean="0"/>
            <a:t>Проект </a:t>
          </a:r>
          <a:r>
            <a:rPr lang="ru-RU" sz="1100" b="1" dirty="0" smtClean="0"/>
            <a:t>«М</a:t>
          </a:r>
          <a:r>
            <a:rPr lang="kk-KZ" sz="1100" b="1" dirty="0" smtClean="0"/>
            <a:t>әңгілік ел</a:t>
          </a:r>
          <a:r>
            <a:rPr lang="ru-RU" sz="1100" b="1" dirty="0" smtClean="0"/>
            <a:t>» </a:t>
          </a:r>
          <a:endParaRPr lang="ru-RU" sz="1100" b="1" dirty="0"/>
        </a:p>
      </dgm:t>
    </dgm:pt>
    <dgm:pt modelId="{49B7F190-6218-49A4-852B-8212C93C7938}" type="parTrans" cxnId="{6690A8AB-A95F-420F-888C-C4C760AE32F5}">
      <dgm:prSet/>
      <dgm:spPr/>
      <dgm:t>
        <a:bodyPr/>
        <a:lstStyle/>
        <a:p>
          <a:endParaRPr lang="ru-RU"/>
        </a:p>
      </dgm:t>
    </dgm:pt>
    <dgm:pt modelId="{7C8C6FAB-94A3-447E-BBA8-ABAA758F01A9}" type="sibTrans" cxnId="{6690A8AB-A95F-420F-888C-C4C760AE32F5}">
      <dgm:prSet/>
      <dgm:spPr/>
      <dgm:t>
        <a:bodyPr/>
        <a:lstStyle/>
        <a:p>
          <a:endParaRPr lang="ru-RU"/>
        </a:p>
      </dgm:t>
    </dgm:pt>
    <dgm:pt modelId="{FD7C3959-6D80-432F-91B8-8432FC7BD5CC}">
      <dgm:prSet phldrT="[Текст]"/>
      <dgm:spPr/>
      <dgm:t>
        <a:bodyPr/>
        <a:lstStyle/>
        <a:p>
          <a:r>
            <a:rPr lang="ru-RU" i="1" dirty="0" smtClean="0"/>
            <a:t>Социализация школьников педагогически запущенных детей  через движение КВН</a:t>
          </a:r>
          <a:endParaRPr lang="ru-RU" dirty="0"/>
        </a:p>
      </dgm:t>
    </dgm:pt>
    <dgm:pt modelId="{C5E8BD3D-256E-4D00-BDBB-7388B1D9EBAB}" type="parTrans" cxnId="{5BFE6144-CA53-40BA-9D9D-94B61FBD2D49}">
      <dgm:prSet/>
      <dgm:spPr/>
      <dgm:t>
        <a:bodyPr/>
        <a:lstStyle/>
        <a:p>
          <a:endParaRPr lang="ru-RU"/>
        </a:p>
      </dgm:t>
    </dgm:pt>
    <dgm:pt modelId="{1516CCB6-4487-42D5-A66E-BFF2ACCA43B5}" type="sibTrans" cxnId="{5BFE6144-CA53-40BA-9D9D-94B61FBD2D49}">
      <dgm:prSet/>
      <dgm:spPr/>
      <dgm:t>
        <a:bodyPr/>
        <a:lstStyle/>
        <a:p>
          <a:endParaRPr lang="ru-RU"/>
        </a:p>
      </dgm:t>
    </dgm:pt>
    <dgm:pt modelId="{25D658E4-7AA3-40BB-AEA0-347A28089FD3}">
      <dgm:prSet phldrT="[Текст]"/>
      <dgm:spPr/>
      <dgm:t>
        <a:bodyPr/>
        <a:lstStyle/>
        <a:p>
          <a:r>
            <a:rPr lang="ru-RU" i="1" dirty="0" smtClean="0"/>
            <a:t>Развитие детского движения.</a:t>
          </a:r>
          <a:endParaRPr lang="ru-RU" dirty="0"/>
        </a:p>
      </dgm:t>
    </dgm:pt>
    <dgm:pt modelId="{CCAC6497-4A8D-4355-B592-ED6E0E860B1C}" type="parTrans" cxnId="{65CFC8B6-2904-4874-A89D-7552280A807E}">
      <dgm:prSet/>
      <dgm:spPr/>
      <dgm:t>
        <a:bodyPr/>
        <a:lstStyle/>
        <a:p>
          <a:endParaRPr lang="ru-RU"/>
        </a:p>
      </dgm:t>
    </dgm:pt>
    <dgm:pt modelId="{4C54D818-18DA-4C2C-80A0-7671314AD9AD}" type="sibTrans" cxnId="{65CFC8B6-2904-4874-A89D-7552280A807E}">
      <dgm:prSet/>
      <dgm:spPr/>
      <dgm:t>
        <a:bodyPr/>
        <a:lstStyle/>
        <a:p>
          <a:endParaRPr lang="ru-RU"/>
        </a:p>
      </dgm:t>
    </dgm:pt>
    <dgm:pt modelId="{B5FF36B2-1EE5-43DE-A608-AD7A7033BC2B}">
      <dgm:prSet custT="1"/>
      <dgm:spPr/>
      <dgm:t>
        <a:bodyPr/>
        <a:lstStyle/>
        <a:p>
          <a:r>
            <a:rPr lang="ru-RU" sz="1000" dirty="0" smtClean="0"/>
            <a:t>работа дискуссионной площадки </a:t>
          </a:r>
          <a:r>
            <a:rPr lang="ru-RU" sz="1100" dirty="0" smtClean="0"/>
            <a:t>«</a:t>
          </a:r>
          <a:r>
            <a:rPr lang="ru-RU" sz="1100" dirty="0" err="1" smtClean="0"/>
            <a:t>Наркостоп</a:t>
          </a:r>
          <a:r>
            <a:rPr lang="ru-RU" sz="1100" dirty="0" smtClean="0"/>
            <a:t>» </a:t>
          </a:r>
          <a:endParaRPr lang="ru-RU" sz="1100" dirty="0"/>
        </a:p>
      </dgm:t>
    </dgm:pt>
    <dgm:pt modelId="{0B3A9130-DF29-43AC-9862-EA15C6DDA109}" type="parTrans" cxnId="{75E01D34-28EE-4039-A310-572CA9AF324F}">
      <dgm:prSet/>
      <dgm:spPr/>
      <dgm:t>
        <a:bodyPr/>
        <a:lstStyle/>
        <a:p>
          <a:endParaRPr lang="ru-RU"/>
        </a:p>
      </dgm:t>
    </dgm:pt>
    <dgm:pt modelId="{41367B68-73E8-4D52-8DF0-7DE3D73353DA}" type="sibTrans" cxnId="{75E01D34-28EE-4039-A310-572CA9AF324F}">
      <dgm:prSet/>
      <dgm:spPr/>
      <dgm:t>
        <a:bodyPr/>
        <a:lstStyle/>
        <a:p>
          <a:endParaRPr lang="ru-RU"/>
        </a:p>
      </dgm:t>
    </dgm:pt>
    <dgm:pt modelId="{5DA0543E-869E-437D-B70C-E79633819A49}" type="pres">
      <dgm:prSet presAssocID="{3AFB2246-1407-4169-84CC-F9DA07A4EC3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791E9B-9F9B-4BCD-8456-1147F68D2F71}" type="pres">
      <dgm:prSet presAssocID="{BF548643-003B-41B2-A76E-46E45D969B0F}" presName="centerShape" presStyleLbl="node0" presStyleIdx="0" presStyleCnt="1"/>
      <dgm:spPr/>
      <dgm:t>
        <a:bodyPr/>
        <a:lstStyle/>
        <a:p>
          <a:endParaRPr lang="ru-RU"/>
        </a:p>
      </dgm:t>
    </dgm:pt>
    <dgm:pt modelId="{0B645AD7-AB5B-41C5-B189-5164CCE49B3C}" type="pres">
      <dgm:prSet presAssocID="{AF92C785-B9D4-4524-9D74-BBFAAD34411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50989-B25C-4109-A2CC-42131447C78C}" type="pres">
      <dgm:prSet presAssocID="{AF92C785-B9D4-4524-9D74-BBFAAD34411A}" presName="dummy" presStyleCnt="0"/>
      <dgm:spPr/>
    </dgm:pt>
    <dgm:pt modelId="{2224D6F4-9A6D-4E1C-B478-00465FAAE997}" type="pres">
      <dgm:prSet presAssocID="{37DFE57E-48D5-45D5-82A2-316B5A306C0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EC3F4067-A804-4C9E-BB55-A1C0436F8B85}" type="pres">
      <dgm:prSet presAssocID="{B7A22C2B-2B10-44AD-8C5F-C5BABA4126E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CA8B2-0CB2-4967-82F4-D7A4E728F529}" type="pres">
      <dgm:prSet presAssocID="{B7A22C2B-2B10-44AD-8C5F-C5BABA4126EA}" presName="dummy" presStyleCnt="0"/>
      <dgm:spPr/>
    </dgm:pt>
    <dgm:pt modelId="{12BBF9DE-800A-46A7-914F-1DA6D855E8C7}" type="pres">
      <dgm:prSet presAssocID="{7C8C6FAB-94A3-447E-BBA8-ABAA758F01A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09B95A87-DEE9-4638-92DE-710BDB7A6B84}" type="pres">
      <dgm:prSet presAssocID="{FD7C3959-6D80-432F-91B8-8432FC7BD5C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2ADEB-023F-4784-A18F-5EB54249A657}" type="pres">
      <dgm:prSet presAssocID="{FD7C3959-6D80-432F-91B8-8432FC7BD5CC}" presName="dummy" presStyleCnt="0"/>
      <dgm:spPr/>
    </dgm:pt>
    <dgm:pt modelId="{0CF3CF41-DC37-48B7-8CA2-75616D7F6D31}" type="pres">
      <dgm:prSet presAssocID="{1516CCB6-4487-42D5-A66E-BFF2ACCA43B5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4932FA6-7FD4-4438-A63B-87375131CAD1}" type="pres">
      <dgm:prSet presAssocID="{B5FF36B2-1EE5-43DE-A608-AD7A7033BC2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5E641C-2DC2-4C14-AC77-EB863D24A58C}" type="pres">
      <dgm:prSet presAssocID="{B5FF36B2-1EE5-43DE-A608-AD7A7033BC2B}" presName="dummy" presStyleCnt="0"/>
      <dgm:spPr/>
    </dgm:pt>
    <dgm:pt modelId="{CFE672FA-1E8C-4BD8-BE4C-5174508F18C8}" type="pres">
      <dgm:prSet presAssocID="{41367B68-73E8-4D52-8DF0-7DE3D73353DA}" presName="sibTrans" presStyleLbl="sibTrans2D1" presStyleIdx="3" presStyleCnt="5"/>
      <dgm:spPr/>
      <dgm:t>
        <a:bodyPr/>
        <a:lstStyle/>
        <a:p>
          <a:endParaRPr lang="ru-RU"/>
        </a:p>
      </dgm:t>
    </dgm:pt>
    <dgm:pt modelId="{9C84964C-0679-4F7F-BB22-80C50E0F3E75}" type="pres">
      <dgm:prSet presAssocID="{25D658E4-7AA3-40BB-AEA0-347A28089FD3}" presName="node" presStyleLbl="node1" presStyleIdx="4" presStyleCnt="5" custRadScaleRad="103434" custRadScaleInc="4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624CD-3977-4CC7-B69B-C35BC44C68D4}" type="pres">
      <dgm:prSet presAssocID="{25D658E4-7AA3-40BB-AEA0-347A28089FD3}" presName="dummy" presStyleCnt="0"/>
      <dgm:spPr/>
    </dgm:pt>
    <dgm:pt modelId="{9406D0BE-AD1D-40D4-B305-30BA27EACA1D}" type="pres">
      <dgm:prSet presAssocID="{4C54D818-18DA-4C2C-80A0-7671314AD9AD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E9BD2ECA-0138-4B67-B3C4-70C8E6BACE15}" type="presOf" srcId="{25D658E4-7AA3-40BB-AEA0-347A28089FD3}" destId="{9C84964C-0679-4F7F-BB22-80C50E0F3E75}" srcOrd="0" destOrd="0" presId="urn:microsoft.com/office/officeart/2005/8/layout/radial6"/>
    <dgm:cxn modelId="{75E01D34-28EE-4039-A310-572CA9AF324F}" srcId="{BF548643-003B-41B2-A76E-46E45D969B0F}" destId="{B5FF36B2-1EE5-43DE-A608-AD7A7033BC2B}" srcOrd="3" destOrd="0" parTransId="{0B3A9130-DF29-43AC-9862-EA15C6DDA109}" sibTransId="{41367B68-73E8-4D52-8DF0-7DE3D73353DA}"/>
    <dgm:cxn modelId="{BF327097-4D36-4E2C-BD24-FA9108CAE023}" type="presOf" srcId="{1516CCB6-4487-42D5-A66E-BFF2ACCA43B5}" destId="{0CF3CF41-DC37-48B7-8CA2-75616D7F6D31}" srcOrd="0" destOrd="0" presId="urn:microsoft.com/office/officeart/2005/8/layout/radial6"/>
    <dgm:cxn modelId="{CFE5C4F7-F9B0-4819-B215-E2F930842AF9}" type="presOf" srcId="{BF548643-003B-41B2-A76E-46E45D969B0F}" destId="{96791E9B-9F9B-4BCD-8456-1147F68D2F71}" srcOrd="0" destOrd="0" presId="urn:microsoft.com/office/officeart/2005/8/layout/radial6"/>
    <dgm:cxn modelId="{0AE6B0A7-D509-4CB7-81DC-9F20235F8030}" type="presOf" srcId="{4C54D818-18DA-4C2C-80A0-7671314AD9AD}" destId="{9406D0BE-AD1D-40D4-B305-30BA27EACA1D}" srcOrd="0" destOrd="0" presId="urn:microsoft.com/office/officeart/2005/8/layout/radial6"/>
    <dgm:cxn modelId="{66F14EDD-2306-484D-A9B5-FAE1A0E8E569}" type="presOf" srcId="{AF92C785-B9D4-4524-9D74-BBFAAD34411A}" destId="{0B645AD7-AB5B-41C5-B189-5164CCE49B3C}" srcOrd="0" destOrd="0" presId="urn:microsoft.com/office/officeart/2005/8/layout/radial6"/>
    <dgm:cxn modelId="{5BFE6144-CA53-40BA-9D9D-94B61FBD2D49}" srcId="{BF548643-003B-41B2-A76E-46E45D969B0F}" destId="{FD7C3959-6D80-432F-91B8-8432FC7BD5CC}" srcOrd="2" destOrd="0" parTransId="{C5E8BD3D-256E-4D00-BDBB-7388B1D9EBAB}" sibTransId="{1516CCB6-4487-42D5-A66E-BFF2ACCA43B5}"/>
    <dgm:cxn modelId="{2BC6BF8D-4931-42AC-9157-10F909EC7342}" type="presOf" srcId="{37DFE57E-48D5-45D5-82A2-316B5A306C01}" destId="{2224D6F4-9A6D-4E1C-B478-00465FAAE997}" srcOrd="0" destOrd="0" presId="urn:microsoft.com/office/officeart/2005/8/layout/radial6"/>
    <dgm:cxn modelId="{1E96D60B-881C-41F9-B993-FDD0F678E7BB}" srcId="{BF548643-003B-41B2-A76E-46E45D969B0F}" destId="{AF92C785-B9D4-4524-9D74-BBFAAD34411A}" srcOrd="0" destOrd="0" parTransId="{0D8FA6CB-1779-43B5-A4BB-7E50BB5C878F}" sibTransId="{37DFE57E-48D5-45D5-82A2-316B5A306C01}"/>
    <dgm:cxn modelId="{F5B6A331-360A-4F56-8452-76107EAB0B71}" srcId="{3AFB2246-1407-4169-84CC-F9DA07A4EC3A}" destId="{BF548643-003B-41B2-A76E-46E45D969B0F}" srcOrd="0" destOrd="0" parTransId="{2A1562CA-02AC-4E8C-9439-FC13DB78A7A3}" sibTransId="{D21DBBBB-FFAB-419E-A72E-3B75083E22DC}"/>
    <dgm:cxn modelId="{A9281ED9-C8F0-476B-982F-3351121CA26A}" type="presOf" srcId="{FD7C3959-6D80-432F-91B8-8432FC7BD5CC}" destId="{09B95A87-DEE9-4638-92DE-710BDB7A6B84}" srcOrd="0" destOrd="0" presId="urn:microsoft.com/office/officeart/2005/8/layout/radial6"/>
    <dgm:cxn modelId="{65CFC8B6-2904-4874-A89D-7552280A807E}" srcId="{BF548643-003B-41B2-A76E-46E45D969B0F}" destId="{25D658E4-7AA3-40BB-AEA0-347A28089FD3}" srcOrd="4" destOrd="0" parTransId="{CCAC6497-4A8D-4355-B592-ED6E0E860B1C}" sibTransId="{4C54D818-18DA-4C2C-80A0-7671314AD9AD}"/>
    <dgm:cxn modelId="{58A628DE-3F28-4EBB-A9F3-A39AD212F178}" type="presOf" srcId="{41367B68-73E8-4D52-8DF0-7DE3D73353DA}" destId="{CFE672FA-1E8C-4BD8-BE4C-5174508F18C8}" srcOrd="0" destOrd="0" presId="urn:microsoft.com/office/officeart/2005/8/layout/radial6"/>
    <dgm:cxn modelId="{3200F17D-91DB-4DF1-9075-CF1D7A2BA7B8}" type="presOf" srcId="{7C8C6FAB-94A3-447E-BBA8-ABAA758F01A9}" destId="{12BBF9DE-800A-46A7-914F-1DA6D855E8C7}" srcOrd="0" destOrd="0" presId="urn:microsoft.com/office/officeart/2005/8/layout/radial6"/>
    <dgm:cxn modelId="{3B79BDB4-6360-4030-8CB1-726A342846F9}" type="presOf" srcId="{3AFB2246-1407-4169-84CC-F9DA07A4EC3A}" destId="{5DA0543E-869E-437D-B70C-E79633819A49}" srcOrd="0" destOrd="0" presId="urn:microsoft.com/office/officeart/2005/8/layout/radial6"/>
    <dgm:cxn modelId="{6690A8AB-A95F-420F-888C-C4C760AE32F5}" srcId="{BF548643-003B-41B2-A76E-46E45D969B0F}" destId="{B7A22C2B-2B10-44AD-8C5F-C5BABA4126EA}" srcOrd="1" destOrd="0" parTransId="{49B7F190-6218-49A4-852B-8212C93C7938}" sibTransId="{7C8C6FAB-94A3-447E-BBA8-ABAA758F01A9}"/>
    <dgm:cxn modelId="{D95AFC64-BA9E-4868-AD5D-623DB10CC3B7}" type="presOf" srcId="{B7A22C2B-2B10-44AD-8C5F-C5BABA4126EA}" destId="{EC3F4067-A804-4C9E-BB55-A1C0436F8B85}" srcOrd="0" destOrd="0" presId="urn:microsoft.com/office/officeart/2005/8/layout/radial6"/>
    <dgm:cxn modelId="{CA1DEDE5-999A-4F34-AAA8-A2BAE72A33D2}" type="presOf" srcId="{B5FF36B2-1EE5-43DE-A608-AD7A7033BC2B}" destId="{04932FA6-7FD4-4438-A63B-87375131CAD1}" srcOrd="0" destOrd="0" presId="urn:microsoft.com/office/officeart/2005/8/layout/radial6"/>
    <dgm:cxn modelId="{6FFF69B3-4EFE-4133-A7B5-A903C583DA87}" type="presParOf" srcId="{5DA0543E-869E-437D-B70C-E79633819A49}" destId="{96791E9B-9F9B-4BCD-8456-1147F68D2F71}" srcOrd="0" destOrd="0" presId="urn:microsoft.com/office/officeart/2005/8/layout/radial6"/>
    <dgm:cxn modelId="{629C3A66-CAF0-43D7-B450-D9FEA73978EE}" type="presParOf" srcId="{5DA0543E-869E-437D-B70C-E79633819A49}" destId="{0B645AD7-AB5B-41C5-B189-5164CCE49B3C}" srcOrd="1" destOrd="0" presId="urn:microsoft.com/office/officeart/2005/8/layout/radial6"/>
    <dgm:cxn modelId="{0DE27FCE-D6C0-4D4F-AC41-D37BD3A71A08}" type="presParOf" srcId="{5DA0543E-869E-437D-B70C-E79633819A49}" destId="{1D750989-B25C-4109-A2CC-42131447C78C}" srcOrd="2" destOrd="0" presId="urn:microsoft.com/office/officeart/2005/8/layout/radial6"/>
    <dgm:cxn modelId="{C2C75390-EE08-4D9B-9004-73ADB0CF1CB1}" type="presParOf" srcId="{5DA0543E-869E-437D-B70C-E79633819A49}" destId="{2224D6F4-9A6D-4E1C-B478-00465FAAE997}" srcOrd="3" destOrd="0" presId="urn:microsoft.com/office/officeart/2005/8/layout/radial6"/>
    <dgm:cxn modelId="{408F9F9C-5C01-4CFF-A2DE-53D103EBBADF}" type="presParOf" srcId="{5DA0543E-869E-437D-B70C-E79633819A49}" destId="{EC3F4067-A804-4C9E-BB55-A1C0436F8B85}" srcOrd="4" destOrd="0" presId="urn:microsoft.com/office/officeart/2005/8/layout/radial6"/>
    <dgm:cxn modelId="{624E0F8F-F148-4638-8D76-7CE4311A4691}" type="presParOf" srcId="{5DA0543E-869E-437D-B70C-E79633819A49}" destId="{382CA8B2-0CB2-4967-82F4-D7A4E728F529}" srcOrd="5" destOrd="0" presId="urn:microsoft.com/office/officeart/2005/8/layout/radial6"/>
    <dgm:cxn modelId="{453B6956-1535-4A6C-A940-D91E7C75AFCC}" type="presParOf" srcId="{5DA0543E-869E-437D-B70C-E79633819A49}" destId="{12BBF9DE-800A-46A7-914F-1DA6D855E8C7}" srcOrd="6" destOrd="0" presId="urn:microsoft.com/office/officeart/2005/8/layout/radial6"/>
    <dgm:cxn modelId="{5CE19469-3A76-45D0-8B0F-90F51C0FD06B}" type="presParOf" srcId="{5DA0543E-869E-437D-B70C-E79633819A49}" destId="{09B95A87-DEE9-4638-92DE-710BDB7A6B84}" srcOrd="7" destOrd="0" presId="urn:microsoft.com/office/officeart/2005/8/layout/radial6"/>
    <dgm:cxn modelId="{C895A47B-6732-4B00-B230-A0D83C5A4BB5}" type="presParOf" srcId="{5DA0543E-869E-437D-B70C-E79633819A49}" destId="{1042ADEB-023F-4784-A18F-5EB54249A657}" srcOrd="8" destOrd="0" presId="urn:microsoft.com/office/officeart/2005/8/layout/radial6"/>
    <dgm:cxn modelId="{2EE73487-D0A3-4616-BAE2-6A881D3B04A5}" type="presParOf" srcId="{5DA0543E-869E-437D-B70C-E79633819A49}" destId="{0CF3CF41-DC37-48B7-8CA2-75616D7F6D31}" srcOrd="9" destOrd="0" presId="urn:microsoft.com/office/officeart/2005/8/layout/radial6"/>
    <dgm:cxn modelId="{B92D40D1-238A-4D23-A73B-AE2ADB3CD7DE}" type="presParOf" srcId="{5DA0543E-869E-437D-B70C-E79633819A49}" destId="{04932FA6-7FD4-4438-A63B-87375131CAD1}" srcOrd="10" destOrd="0" presId="urn:microsoft.com/office/officeart/2005/8/layout/radial6"/>
    <dgm:cxn modelId="{F1274BA0-0ADF-413B-86DA-8207138BEE41}" type="presParOf" srcId="{5DA0543E-869E-437D-B70C-E79633819A49}" destId="{675E641C-2DC2-4C14-AC77-EB863D24A58C}" srcOrd="11" destOrd="0" presId="urn:microsoft.com/office/officeart/2005/8/layout/radial6"/>
    <dgm:cxn modelId="{C9E9AF5F-C630-48BB-9CB8-0BDA3DC39D0F}" type="presParOf" srcId="{5DA0543E-869E-437D-B70C-E79633819A49}" destId="{CFE672FA-1E8C-4BD8-BE4C-5174508F18C8}" srcOrd="12" destOrd="0" presId="urn:microsoft.com/office/officeart/2005/8/layout/radial6"/>
    <dgm:cxn modelId="{C27CD326-5988-471A-A3E2-1EA70DA92643}" type="presParOf" srcId="{5DA0543E-869E-437D-B70C-E79633819A49}" destId="{9C84964C-0679-4F7F-BB22-80C50E0F3E75}" srcOrd="13" destOrd="0" presId="urn:microsoft.com/office/officeart/2005/8/layout/radial6"/>
    <dgm:cxn modelId="{71D32501-E6B0-4209-B055-506EDE9A3CFA}" type="presParOf" srcId="{5DA0543E-869E-437D-B70C-E79633819A49}" destId="{49D624CD-3977-4CC7-B69B-C35BC44C68D4}" srcOrd="14" destOrd="0" presId="urn:microsoft.com/office/officeart/2005/8/layout/radial6"/>
    <dgm:cxn modelId="{4E56FEF8-A93F-41F0-8932-1D78AAA4153F}" type="presParOf" srcId="{5DA0543E-869E-437D-B70C-E79633819A49}" destId="{9406D0BE-AD1D-40D4-B305-30BA27EACA1D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93E23D-30FA-46D8-9BE9-E39E68A1119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34AA7E-FE85-430E-8F11-169B56E6EB54}">
      <dgm:prSet phldrT="[Текст]"/>
      <dgm:spPr/>
      <dgm:t>
        <a:bodyPr/>
        <a:lstStyle/>
        <a:p>
          <a:r>
            <a:rPr lang="ru-RU" dirty="0" smtClean="0"/>
            <a:t>Работа дискуссионной площадки «</a:t>
          </a:r>
          <a:r>
            <a:rPr lang="ru-RU" dirty="0" err="1" smtClean="0"/>
            <a:t>Наркостоп</a:t>
          </a:r>
          <a:r>
            <a:rPr lang="ru-RU" dirty="0" smtClean="0"/>
            <a:t>» </a:t>
          </a:r>
          <a:r>
            <a:rPr lang="kk-KZ" dirty="0" smtClean="0"/>
            <a:t>перешла в разряд традиционных мероприятий</a:t>
          </a:r>
          <a:endParaRPr lang="ru-RU" dirty="0"/>
        </a:p>
      </dgm:t>
    </dgm:pt>
    <dgm:pt modelId="{6790E568-F569-48C7-863A-3E6A9FA198CE}" type="parTrans" cxnId="{8AC1E6AD-C2E0-46C9-99AC-5773D5430390}">
      <dgm:prSet/>
      <dgm:spPr/>
      <dgm:t>
        <a:bodyPr/>
        <a:lstStyle/>
        <a:p>
          <a:endParaRPr lang="ru-RU"/>
        </a:p>
      </dgm:t>
    </dgm:pt>
    <dgm:pt modelId="{A30E8F21-6108-4B1D-B1EF-26A9BEB93A04}" type="sibTrans" cxnId="{8AC1E6AD-C2E0-46C9-99AC-5773D5430390}">
      <dgm:prSet/>
      <dgm:spPr/>
      <dgm:t>
        <a:bodyPr/>
        <a:lstStyle/>
        <a:p>
          <a:endParaRPr lang="ru-RU"/>
        </a:p>
      </dgm:t>
    </dgm:pt>
    <dgm:pt modelId="{838E2171-F779-4034-8A8D-AA4344A178AF}">
      <dgm:prSet phldrT="[Текст]"/>
      <dgm:spPr/>
      <dgm:t>
        <a:bodyPr/>
        <a:lstStyle/>
        <a:p>
          <a:r>
            <a:rPr lang="kk-KZ" dirty="0" smtClean="0"/>
            <a:t>привитие навыков по здоровьесбережению и повышению ответственности подростков за свое здоровье</a:t>
          </a:r>
          <a:endParaRPr lang="ru-RU" dirty="0"/>
        </a:p>
      </dgm:t>
    </dgm:pt>
    <dgm:pt modelId="{9EC7B927-A773-44EE-96E0-CC4C42F49A11}" type="parTrans" cxnId="{61121290-562E-435E-A104-94BA2E9CFDAF}">
      <dgm:prSet/>
      <dgm:spPr/>
      <dgm:t>
        <a:bodyPr/>
        <a:lstStyle/>
        <a:p>
          <a:endParaRPr lang="ru-RU"/>
        </a:p>
      </dgm:t>
    </dgm:pt>
    <dgm:pt modelId="{0106C970-9EC4-4852-A185-B26B3FD62A83}" type="sibTrans" cxnId="{61121290-562E-435E-A104-94BA2E9CFDAF}">
      <dgm:prSet/>
      <dgm:spPr/>
      <dgm:t>
        <a:bodyPr/>
        <a:lstStyle/>
        <a:p>
          <a:endParaRPr lang="ru-RU"/>
        </a:p>
      </dgm:t>
    </dgm:pt>
    <dgm:pt modelId="{4AD0EAB5-8747-48CD-9714-5D98F3777797}">
      <dgm:prSet phldrT="[Текст]"/>
      <dgm:spPr/>
      <dgm:t>
        <a:bodyPr/>
        <a:lstStyle/>
        <a:p>
          <a:r>
            <a:rPr lang="kk-KZ" dirty="0" smtClean="0"/>
            <a:t>профилактика правонарушений среди несовершеннолетних</a:t>
          </a:r>
          <a:endParaRPr lang="ru-RU" dirty="0"/>
        </a:p>
      </dgm:t>
    </dgm:pt>
    <dgm:pt modelId="{D93A8095-D3CC-48A1-A544-A05729540DE2}" type="parTrans" cxnId="{C5ECCD48-83A7-473F-A7A4-554821A92451}">
      <dgm:prSet/>
      <dgm:spPr/>
      <dgm:t>
        <a:bodyPr/>
        <a:lstStyle/>
        <a:p>
          <a:endParaRPr lang="ru-RU"/>
        </a:p>
      </dgm:t>
    </dgm:pt>
    <dgm:pt modelId="{C712F6A5-ACA1-4CD4-8A99-AB06DC4DE475}" type="sibTrans" cxnId="{C5ECCD48-83A7-473F-A7A4-554821A92451}">
      <dgm:prSet/>
      <dgm:spPr/>
      <dgm:t>
        <a:bodyPr/>
        <a:lstStyle/>
        <a:p>
          <a:endParaRPr lang="ru-RU"/>
        </a:p>
      </dgm:t>
    </dgm:pt>
    <dgm:pt modelId="{2BCF8B10-A899-4752-9537-664AEA7D777B}">
      <dgm:prSet phldrT="[Текст]"/>
      <dgm:spPr/>
      <dgm:t>
        <a:bodyPr/>
        <a:lstStyle/>
        <a:p>
          <a:r>
            <a:rPr lang="ru-RU" dirty="0" err="1" smtClean="0"/>
            <a:t>Воспитательно</a:t>
          </a:r>
          <a:r>
            <a:rPr lang="ru-RU" dirty="0" smtClean="0"/>
            <a:t>-образовательный проект «</a:t>
          </a:r>
          <a:r>
            <a:rPr lang="kk-KZ" dirty="0" smtClean="0"/>
            <a:t>Мәңгілік ел</a:t>
          </a:r>
          <a:r>
            <a:rPr lang="ru-RU" dirty="0" smtClean="0"/>
            <a:t>»</a:t>
          </a:r>
          <a:endParaRPr lang="ru-RU" dirty="0"/>
        </a:p>
      </dgm:t>
    </dgm:pt>
    <dgm:pt modelId="{A7257222-FC1C-49BA-9E38-505B9D136AA2}" type="parTrans" cxnId="{75CB9F6E-36FD-402B-B638-9B67DF1B88AA}">
      <dgm:prSet/>
      <dgm:spPr/>
      <dgm:t>
        <a:bodyPr/>
        <a:lstStyle/>
        <a:p>
          <a:endParaRPr lang="ru-RU"/>
        </a:p>
      </dgm:t>
    </dgm:pt>
    <dgm:pt modelId="{11873E6C-EC16-4EA0-87AA-C0B312B38918}" type="sibTrans" cxnId="{75CB9F6E-36FD-402B-B638-9B67DF1B88AA}">
      <dgm:prSet/>
      <dgm:spPr/>
      <dgm:t>
        <a:bodyPr/>
        <a:lstStyle/>
        <a:p>
          <a:endParaRPr lang="ru-RU"/>
        </a:p>
      </dgm:t>
    </dgm:pt>
    <dgm:pt modelId="{529248A4-CFB5-4A01-8CAD-1E57BF3716DD}">
      <dgm:prSet phldrT="[Текст]"/>
      <dgm:spPr/>
      <dgm:t>
        <a:bodyPr/>
        <a:lstStyle/>
        <a:p>
          <a:r>
            <a:rPr lang="ru-RU" dirty="0" smtClean="0"/>
            <a:t>Системная  воспитательная работа по формированию </a:t>
          </a:r>
          <a:r>
            <a:rPr lang="ru-RU" dirty="0" err="1" smtClean="0"/>
            <a:t>казахстанца</a:t>
          </a:r>
          <a:r>
            <a:rPr lang="ru-RU" dirty="0" smtClean="0"/>
            <a:t> нового поколения</a:t>
          </a:r>
          <a:endParaRPr lang="ru-RU" dirty="0"/>
        </a:p>
      </dgm:t>
    </dgm:pt>
    <dgm:pt modelId="{78944351-8A88-47CF-A833-AE88134E1533}" type="parTrans" cxnId="{D30BC2E5-9652-4F3A-B2C9-6129690D96AF}">
      <dgm:prSet/>
      <dgm:spPr/>
      <dgm:t>
        <a:bodyPr/>
        <a:lstStyle/>
        <a:p>
          <a:endParaRPr lang="ru-RU"/>
        </a:p>
      </dgm:t>
    </dgm:pt>
    <dgm:pt modelId="{7752B6AF-B74A-48D6-A616-2E0402B47856}" type="sibTrans" cxnId="{D30BC2E5-9652-4F3A-B2C9-6129690D96AF}">
      <dgm:prSet/>
      <dgm:spPr/>
      <dgm:t>
        <a:bodyPr/>
        <a:lstStyle/>
        <a:p>
          <a:endParaRPr lang="ru-RU"/>
        </a:p>
      </dgm:t>
    </dgm:pt>
    <dgm:pt modelId="{6BAA0100-2D55-46EA-9724-BAE6E2008CC4}">
      <dgm:prSet phldrT="[Текст]"/>
      <dgm:spPr/>
      <dgm:t>
        <a:bodyPr/>
        <a:lstStyle/>
        <a:p>
          <a:r>
            <a:rPr lang="ru-RU" dirty="0" smtClean="0"/>
            <a:t>Воспитывает высокие духовно-нравственные качества, патриотизм</a:t>
          </a:r>
          <a:endParaRPr lang="ru-RU" dirty="0"/>
        </a:p>
      </dgm:t>
    </dgm:pt>
    <dgm:pt modelId="{E7E00054-E12C-46B9-B93A-F72CD941D5ED}" type="parTrans" cxnId="{84604DC9-EB21-4343-BA47-4FC7AEA6D023}">
      <dgm:prSet/>
      <dgm:spPr/>
      <dgm:t>
        <a:bodyPr/>
        <a:lstStyle/>
        <a:p>
          <a:endParaRPr lang="ru-RU"/>
        </a:p>
      </dgm:t>
    </dgm:pt>
    <dgm:pt modelId="{AA6D0990-6FB0-4280-A5E9-9AB77979ED24}" type="sibTrans" cxnId="{84604DC9-EB21-4343-BA47-4FC7AEA6D023}">
      <dgm:prSet/>
      <dgm:spPr/>
      <dgm:t>
        <a:bodyPr/>
        <a:lstStyle/>
        <a:p>
          <a:endParaRPr lang="ru-RU"/>
        </a:p>
      </dgm:t>
    </dgm:pt>
    <dgm:pt modelId="{CEBA0A0D-875B-4569-A9CC-4B53050F13E5}">
      <dgm:prSet/>
      <dgm:spPr/>
      <dgm:t>
        <a:bodyPr/>
        <a:lstStyle/>
        <a:p>
          <a:r>
            <a:rPr lang="ru-RU" dirty="0" smtClean="0"/>
            <a:t>Способ  самосовершенствования и саморазвития</a:t>
          </a:r>
          <a:endParaRPr lang="ru-RU" dirty="0"/>
        </a:p>
      </dgm:t>
    </dgm:pt>
    <dgm:pt modelId="{EFD5D26C-63A0-4B91-B444-F710DFC042C6}" type="parTrans" cxnId="{F175A490-86BA-4B78-B455-99E585B4CE95}">
      <dgm:prSet/>
      <dgm:spPr/>
      <dgm:t>
        <a:bodyPr/>
        <a:lstStyle/>
        <a:p>
          <a:endParaRPr lang="ru-RU"/>
        </a:p>
      </dgm:t>
    </dgm:pt>
    <dgm:pt modelId="{8A977BAE-97CA-4307-9EFA-8BDDC7ED9270}" type="sibTrans" cxnId="{F175A490-86BA-4B78-B455-99E585B4CE95}">
      <dgm:prSet/>
      <dgm:spPr/>
      <dgm:t>
        <a:bodyPr/>
        <a:lstStyle/>
        <a:p>
          <a:endParaRPr lang="ru-RU"/>
        </a:p>
      </dgm:t>
    </dgm:pt>
    <dgm:pt modelId="{4809F24B-60C2-4B41-AA47-359E7CE35982}" type="pres">
      <dgm:prSet presAssocID="{D293E23D-30FA-46D8-9BE9-E39E68A1119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EE889F-517A-4CB3-8E16-342D4C5300D7}" type="pres">
      <dgm:prSet presAssocID="{E034AA7E-FE85-430E-8F11-169B56E6EB54}" presName="root" presStyleCnt="0"/>
      <dgm:spPr/>
    </dgm:pt>
    <dgm:pt modelId="{CB49480B-D7FD-487D-97E7-73F68A062AC7}" type="pres">
      <dgm:prSet presAssocID="{E034AA7E-FE85-430E-8F11-169B56E6EB54}" presName="rootComposite" presStyleCnt="0"/>
      <dgm:spPr/>
    </dgm:pt>
    <dgm:pt modelId="{180ED254-2AE0-4A48-B1E9-73662FBE4B6E}" type="pres">
      <dgm:prSet presAssocID="{E034AA7E-FE85-430E-8F11-169B56E6EB54}" presName="rootText" presStyleLbl="node1" presStyleIdx="0" presStyleCnt="2"/>
      <dgm:spPr/>
      <dgm:t>
        <a:bodyPr/>
        <a:lstStyle/>
        <a:p>
          <a:endParaRPr lang="ru-RU"/>
        </a:p>
      </dgm:t>
    </dgm:pt>
    <dgm:pt modelId="{D8AD1301-1FDE-442C-9B38-C4B68C21BF8A}" type="pres">
      <dgm:prSet presAssocID="{E034AA7E-FE85-430E-8F11-169B56E6EB54}" presName="rootConnector" presStyleLbl="node1" presStyleIdx="0" presStyleCnt="2"/>
      <dgm:spPr/>
      <dgm:t>
        <a:bodyPr/>
        <a:lstStyle/>
        <a:p>
          <a:endParaRPr lang="ru-RU"/>
        </a:p>
      </dgm:t>
    </dgm:pt>
    <dgm:pt modelId="{B651C90A-FEF6-4B4B-AE1F-9170AFDDD8DA}" type="pres">
      <dgm:prSet presAssocID="{E034AA7E-FE85-430E-8F11-169B56E6EB54}" presName="childShape" presStyleCnt="0"/>
      <dgm:spPr/>
    </dgm:pt>
    <dgm:pt modelId="{FBA20AA5-12CF-42AA-A4DF-42D72BF81735}" type="pres">
      <dgm:prSet presAssocID="{9EC7B927-A773-44EE-96E0-CC4C42F49A11}" presName="Name13" presStyleLbl="parChTrans1D2" presStyleIdx="0" presStyleCnt="5"/>
      <dgm:spPr/>
      <dgm:t>
        <a:bodyPr/>
        <a:lstStyle/>
        <a:p>
          <a:endParaRPr lang="ru-RU"/>
        </a:p>
      </dgm:t>
    </dgm:pt>
    <dgm:pt modelId="{CE86A3FC-15C1-4C32-A141-00474FED63D2}" type="pres">
      <dgm:prSet presAssocID="{838E2171-F779-4034-8A8D-AA4344A178AF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C5E94-A319-47B1-A353-3762BA59F993}" type="pres">
      <dgm:prSet presAssocID="{D93A8095-D3CC-48A1-A544-A05729540DE2}" presName="Name13" presStyleLbl="parChTrans1D2" presStyleIdx="1" presStyleCnt="5"/>
      <dgm:spPr/>
      <dgm:t>
        <a:bodyPr/>
        <a:lstStyle/>
        <a:p>
          <a:endParaRPr lang="ru-RU"/>
        </a:p>
      </dgm:t>
    </dgm:pt>
    <dgm:pt modelId="{E755FBAD-CCE6-4EC5-B70D-EE58AD990A63}" type="pres">
      <dgm:prSet presAssocID="{4AD0EAB5-8747-48CD-9714-5D98F3777797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DF02E-3A5B-473C-8DC1-E5A98DBF1C25}" type="pres">
      <dgm:prSet presAssocID="{2BCF8B10-A899-4752-9537-664AEA7D777B}" presName="root" presStyleCnt="0"/>
      <dgm:spPr/>
    </dgm:pt>
    <dgm:pt modelId="{A9872DC8-CF45-44E5-B605-E470C63EC65B}" type="pres">
      <dgm:prSet presAssocID="{2BCF8B10-A899-4752-9537-664AEA7D777B}" presName="rootComposite" presStyleCnt="0"/>
      <dgm:spPr/>
    </dgm:pt>
    <dgm:pt modelId="{89AFF031-752A-42C2-8EB9-9B324DB5BDA8}" type="pres">
      <dgm:prSet presAssocID="{2BCF8B10-A899-4752-9537-664AEA7D777B}" presName="rootText" presStyleLbl="node1" presStyleIdx="1" presStyleCnt="2"/>
      <dgm:spPr/>
      <dgm:t>
        <a:bodyPr/>
        <a:lstStyle/>
        <a:p>
          <a:endParaRPr lang="ru-RU"/>
        </a:p>
      </dgm:t>
    </dgm:pt>
    <dgm:pt modelId="{2224F4B2-0AD3-4D86-BB5A-F8085BF79746}" type="pres">
      <dgm:prSet presAssocID="{2BCF8B10-A899-4752-9537-664AEA7D777B}" presName="rootConnector" presStyleLbl="node1" presStyleIdx="1" presStyleCnt="2"/>
      <dgm:spPr/>
      <dgm:t>
        <a:bodyPr/>
        <a:lstStyle/>
        <a:p>
          <a:endParaRPr lang="ru-RU"/>
        </a:p>
      </dgm:t>
    </dgm:pt>
    <dgm:pt modelId="{2645DAA6-0948-4F79-82DE-58759373D1B7}" type="pres">
      <dgm:prSet presAssocID="{2BCF8B10-A899-4752-9537-664AEA7D777B}" presName="childShape" presStyleCnt="0"/>
      <dgm:spPr/>
    </dgm:pt>
    <dgm:pt modelId="{E989E542-F3B0-4542-B1BB-7D5103FC78D0}" type="pres">
      <dgm:prSet presAssocID="{78944351-8A88-47CF-A833-AE88134E1533}" presName="Name13" presStyleLbl="parChTrans1D2" presStyleIdx="2" presStyleCnt="5"/>
      <dgm:spPr/>
      <dgm:t>
        <a:bodyPr/>
        <a:lstStyle/>
        <a:p>
          <a:endParaRPr lang="ru-RU"/>
        </a:p>
      </dgm:t>
    </dgm:pt>
    <dgm:pt modelId="{1BA9289C-8D9B-4258-AE44-88786A67150B}" type="pres">
      <dgm:prSet presAssocID="{529248A4-CFB5-4A01-8CAD-1E57BF3716DD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D6258-A5B8-4CC9-AEF7-F4D56A0B75BD}" type="pres">
      <dgm:prSet presAssocID="{E7E00054-E12C-46B9-B93A-F72CD941D5ED}" presName="Name13" presStyleLbl="parChTrans1D2" presStyleIdx="3" presStyleCnt="5"/>
      <dgm:spPr/>
      <dgm:t>
        <a:bodyPr/>
        <a:lstStyle/>
        <a:p>
          <a:endParaRPr lang="ru-RU"/>
        </a:p>
      </dgm:t>
    </dgm:pt>
    <dgm:pt modelId="{299BCAE0-EB3A-4C5F-8178-AE948D4D312F}" type="pres">
      <dgm:prSet presAssocID="{6BAA0100-2D55-46EA-9724-BAE6E2008CC4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31452-2262-479A-9DC8-90CBC310CC44}" type="pres">
      <dgm:prSet presAssocID="{EFD5D26C-63A0-4B91-B444-F710DFC042C6}" presName="Name13" presStyleLbl="parChTrans1D2" presStyleIdx="4" presStyleCnt="5"/>
      <dgm:spPr/>
      <dgm:t>
        <a:bodyPr/>
        <a:lstStyle/>
        <a:p>
          <a:endParaRPr lang="ru-RU"/>
        </a:p>
      </dgm:t>
    </dgm:pt>
    <dgm:pt modelId="{0E836159-9AFC-476A-8B6F-DAE72F2E8867}" type="pres">
      <dgm:prSet presAssocID="{CEBA0A0D-875B-4569-A9CC-4B53050F13E5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0BC2E5-9652-4F3A-B2C9-6129690D96AF}" srcId="{2BCF8B10-A899-4752-9537-664AEA7D777B}" destId="{529248A4-CFB5-4A01-8CAD-1E57BF3716DD}" srcOrd="0" destOrd="0" parTransId="{78944351-8A88-47CF-A833-AE88134E1533}" sibTransId="{7752B6AF-B74A-48D6-A616-2E0402B47856}"/>
    <dgm:cxn modelId="{61121290-562E-435E-A104-94BA2E9CFDAF}" srcId="{E034AA7E-FE85-430E-8F11-169B56E6EB54}" destId="{838E2171-F779-4034-8A8D-AA4344A178AF}" srcOrd="0" destOrd="0" parTransId="{9EC7B927-A773-44EE-96E0-CC4C42F49A11}" sibTransId="{0106C970-9EC4-4852-A185-B26B3FD62A83}"/>
    <dgm:cxn modelId="{BC879369-490F-4D2B-BC6F-0B56EC1243D4}" type="presOf" srcId="{E034AA7E-FE85-430E-8F11-169B56E6EB54}" destId="{D8AD1301-1FDE-442C-9B38-C4B68C21BF8A}" srcOrd="1" destOrd="0" presId="urn:microsoft.com/office/officeart/2005/8/layout/hierarchy3"/>
    <dgm:cxn modelId="{F1110D86-839D-4671-AC69-667E4115CBE1}" type="presOf" srcId="{D93A8095-D3CC-48A1-A544-A05729540DE2}" destId="{704C5E94-A319-47B1-A353-3762BA59F993}" srcOrd="0" destOrd="0" presId="urn:microsoft.com/office/officeart/2005/8/layout/hierarchy3"/>
    <dgm:cxn modelId="{75CB9F6E-36FD-402B-B638-9B67DF1B88AA}" srcId="{D293E23D-30FA-46D8-9BE9-E39E68A11190}" destId="{2BCF8B10-A899-4752-9537-664AEA7D777B}" srcOrd="1" destOrd="0" parTransId="{A7257222-FC1C-49BA-9E38-505B9D136AA2}" sibTransId="{11873E6C-EC16-4EA0-87AA-C0B312B38918}"/>
    <dgm:cxn modelId="{22AAF1AD-0765-4D70-BFD0-04AC7B72A7EC}" type="presOf" srcId="{9EC7B927-A773-44EE-96E0-CC4C42F49A11}" destId="{FBA20AA5-12CF-42AA-A4DF-42D72BF81735}" srcOrd="0" destOrd="0" presId="urn:microsoft.com/office/officeart/2005/8/layout/hierarchy3"/>
    <dgm:cxn modelId="{6FE665BA-AD4F-4D8D-8320-E0F0333D071F}" type="presOf" srcId="{529248A4-CFB5-4A01-8CAD-1E57BF3716DD}" destId="{1BA9289C-8D9B-4258-AE44-88786A67150B}" srcOrd="0" destOrd="0" presId="urn:microsoft.com/office/officeart/2005/8/layout/hierarchy3"/>
    <dgm:cxn modelId="{C5ECCD48-83A7-473F-A7A4-554821A92451}" srcId="{E034AA7E-FE85-430E-8F11-169B56E6EB54}" destId="{4AD0EAB5-8747-48CD-9714-5D98F3777797}" srcOrd="1" destOrd="0" parTransId="{D93A8095-D3CC-48A1-A544-A05729540DE2}" sibTransId="{C712F6A5-ACA1-4CD4-8A99-AB06DC4DE475}"/>
    <dgm:cxn modelId="{84604DC9-EB21-4343-BA47-4FC7AEA6D023}" srcId="{2BCF8B10-A899-4752-9537-664AEA7D777B}" destId="{6BAA0100-2D55-46EA-9724-BAE6E2008CC4}" srcOrd="1" destOrd="0" parTransId="{E7E00054-E12C-46B9-B93A-F72CD941D5ED}" sibTransId="{AA6D0990-6FB0-4280-A5E9-9AB77979ED24}"/>
    <dgm:cxn modelId="{CB06892F-80A6-4EDC-8C36-D6D5A7DC21D5}" type="presOf" srcId="{CEBA0A0D-875B-4569-A9CC-4B53050F13E5}" destId="{0E836159-9AFC-476A-8B6F-DAE72F2E8867}" srcOrd="0" destOrd="0" presId="urn:microsoft.com/office/officeart/2005/8/layout/hierarchy3"/>
    <dgm:cxn modelId="{75F31FDC-87F1-4A58-B3A2-7B66E65C8FC4}" type="presOf" srcId="{2BCF8B10-A899-4752-9537-664AEA7D777B}" destId="{89AFF031-752A-42C2-8EB9-9B324DB5BDA8}" srcOrd="0" destOrd="0" presId="urn:microsoft.com/office/officeart/2005/8/layout/hierarchy3"/>
    <dgm:cxn modelId="{8E70BF95-3008-415F-975F-6E297339F8C7}" type="presOf" srcId="{2BCF8B10-A899-4752-9537-664AEA7D777B}" destId="{2224F4B2-0AD3-4D86-BB5A-F8085BF79746}" srcOrd="1" destOrd="0" presId="urn:microsoft.com/office/officeart/2005/8/layout/hierarchy3"/>
    <dgm:cxn modelId="{8AC1E6AD-C2E0-46C9-99AC-5773D5430390}" srcId="{D293E23D-30FA-46D8-9BE9-E39E68A11190}" destId="{E034AA7E-FE85-430E-8F11-169B56E6EB54}" srcOrd="0" destOrd="0" parTransId="{6790E568-F569-48C7-863A-3E6A9FA198CE}" sibTransId="{A30E8F21-6108-4B1D-B1EF-26A9BEB93A04}"/>
    <dgm:cxn modelId="{CFD0B50A-0256-4F36-A767-8A9AF2D47DDD}" type="presOf" srcId="{6BAA0100-2D55-46EA-9724-BAE6E2008CC4}" destId="{299BCAE0-EB3A-4C5F-8178-AE948D4D312F}" srcOrd="0" destOrd="0" presId="urn:microsoft.com/office/officeart/2005/8/layout/hierarchy3"/>
    <dgm:cxn modelId="{27A328F2-9EA2-47FA-9B87-B1E019577BB0}" type="presOf" srcId="{E7E00054-E12C-46B9-B93A-F72CD941D5ED}" destId="{915D6258-A5B8-4CC9-AEF7-F4D56A0B75BD}" srcOrd="0" destOrd="0" presId="urn:microsoft.com/office/officeart/2005/8/layout/hierarchy3"/>
    <dgm:cxn modelId="{E78DB4FF-98F4-4A12-9FCD-89CAC056E4FD}" type="presOf" srcId="{838E2171-F779-4034-8A8D-AA4344A178AF}" destId="{CE86A3FC-15C1-4C32-A141-00474FED63D2}" srcOrd="0" destOrd="0" presId="urn:microsoft.com/office/officeart/2005/8/layout/hierarchy3"/>
    <dgm:cxn modelId="{0EF7950C-A818-4825-ADF9-F958117B06A5}" type="presOf" srcId="{EFD5D26C-63A0-4B91-B444-F710DFC042C6}" destId="{48431452-2262-479A-9DC8-90CBC310CC44}" srcOrd="0" destOrd="0" presId="urn:microsoft.com/office/officeart/2005/8/layout/hierarchy3"/>
    <dgm:cxn modelId="{F175A490-86BA-4B78-B455-99E585B4CE95}" srcId="{2BCF8B10-A899-4752-9537-664AEA7D777B}" destId="{CEBA0A0D-875B-4569-A9CC-4B53050F13E5}" srcOrd="2" destOrd="0" parTransId="{EFD5D26C-63A0-4B91-B444-F710DFC042C6}" sibTransId="{8A977BAE-97CA-4307-9EFA-8BDDC7ED9270}"/>
    <dgm:cxn modelId="{6C98B0D4-8CDF-4638-A57E-77BE6279007B}" type="presOf" srcId="{4AD0EAB5-8747-48CD-9714-5D98F3777797}" destId="{E755FBAD-CCE6-4EC5-B70D-EE58AD990A63}" srcOrd="0" destOrd="0" presId="urn:microsoft.com/office/officeart/2005/8/layout/hierarchy3"/>
    <dgm:cxn modelId="{EF39FBC8-0D7F-46A6-844B-7EE877D7E31A}" type="presOf" srcId="{78944351-8A88-47CF-A833-AE88134E1533}" destId="{E989E542-F3B0-4542-B1BB-7D5103FC78D0}" srcOrd="0" destOrd="0" presId="urn:microsoft.com/office/officeart/2005/8/layout/hierarchy3"/>
    <dgm:cxn modelId="{41893473-7A38-4B25-A290-CE255F75B6E8}" type="presOf" srcId="{E034AA7E-FE85-430E-8F11-169B56E6EB54}" destId="{180ED254-2AE0-4A48-B1E9-73662FBE4B6E}" srcOrd="0" destOrd="0" presId="urn:microsoft.com/office/officeart/2005/8/layout/hierarchy3"/>
    <dgm:cxn modelId="{2584B6AE-10E4-4D77-9E3A-333531881BB4}" type="presOf" srcId="{D293E23D-30FA-46D8-9BE9-E39E68A11190}" destId="{4809F24B-60C2-4B41-AA47-359E7CE35982}" srcOrd="0" destOrd="0" presId="urn:microsoft.com/office/officeart/2005/8/layout/hierarchy3"/>
    <dgm:cxn modelId="{B2532790-9879-4509-B639-8C57867E05DA}" type="presParOf" srcId="{4809F24B-60C2-4B41-AA47-359E7CE35982}" destId="{BBEE889F-517A-4CB3-8E16-342D4C5300D7}" srcOrd="0" destOrd="0" presId="urn:microsoft.com/office/officeart/2005/8/layout/hierarchy3"/>
    <dgm:cxn modelId="{8CD0B34C-8A13-4B1E-9782-F08D3D850C59}" type="presParOf" srcId="{BBEE889F-517A-4CB3-8E16-342D4C5300D7}" destId="{CB49480B-D7FD-487D-97E7-73F68A062AC7}" srcOrd="0" destOrd="0" presId="urn:microsoft.com/office/officeart/2005/8/layout/hierarchy3"/>
    <dgm:cxn modelId="{69F479B5-3A8A-4DB4-983F-3B99C594B42A}" type="presParOf" srcId="{CB49480B-D7FD-487D-97E7-73F68A062AC7}" destId="{180ED254-2AE0-4A48-B1E9-73662FBE4B6E}" srcOrd="0" destOrd="0" presId="urn:microsoft.com/office/officeart/2005/8/layout/hierarchy3"/>
    <dgm:cxn modelId="{307B6EBB-C3DF-45DD-8F89-2686091D36CD}" type="presParOf" srcId="{CB49480B-D7FD-487D-97E7-73F68A062AC7}" destId="{D8AD1301-1FDE-442C-9B38-C4B68C21BF8A}" srcOrd="1" destOrd="0" presId="urn:microsoft.com/office/officeart/2005/8/layout/hierarchy3"/>
    <dgm:cxn modelId="{405E8854-AE0A-4561-A931-125AE2AF14A5}" type="presParOf" srcId="{BBEE889F-517A-4CB3-8E16-342D4C5300D7}" destId="{B651C90A-FEF6-4B4B-AE1F-9170AFDDD8DA}" srcOrd="1" destOrd="0" presId="urn:microsoft.com/office/officeart/2005/8/layout/hierarchy3"/>
    <dgm:cxn modelId="{3F561913-0149-4083-8805-42C48360D9AA}" type="presParOf" srcId="{B651C90A-FEF6-4B4B-AE1F-9170AFDDD8DA}" destId="{FBA20AA5-12CF-42AA-A4DF-42D72BF81735}" srcOrd="0" destOrd="0" presId="urn:microsoft.com/office/officeart/2005/8/layout/hierarchy3"/>
    <dgm:cxn modelId="{8A5F61AC-4793-4CDD-9357-41B5375750A1}" type="presParOf" srcId="{B651C90A-FEF6-4B4B-AE1F-9170AFDDD8DA}" destId="{CE86A3FC-15C1-4C32-A141-00474FED63D2}" srcOrd="1" destOrd="0" presId="urn:microsoft.com/office/officeart/2005/8/layout/hierarchy3"/>
    <dgm:cxn modelId="{CBB6BDF0-DBFF-4A80-91C1-C7047C71645F}" type="presParOf" srcId="{B651C90A-FEF6-4B4B-AE1F-9170AFDDD8DA}" destId="{704C5E94-A319-47B1-A353-3762BA59F993}" srcOrd="2" destOrd="0" presId="urn:microsoft.com/office/officeart/2005/8/layout/hierarchy3"/>
    <dgm:cxn modelId="{6DE2DB80-A4CC-4471-8AFF-EB9D12D175E5}" type="presParOf" srcId="{B651C90A-FEF6-4B4B-AE1F-9170AFDDD8DA}" destId="{E755FBAD-CCE6-4EC5-B70D-EE58AD990A63}" srcOrd="3" destOrd="0" presId="urn:microsoft.com/office/officeart/2005/8/layout/hierarchy3"/>
    <dgm:cxn modelId="{F3189BB1-7ABB-4F2D-A637-C8075ABB04FC}" type="presParOf" srcId="{4809F24B-60C2-4B41-AA47-359E7CE35982}" destId="{678DF02E-3A5B-473C-8DC1-E5A98DBF1C25}" srcOrd="1" destOrd="0" presId="urn:microsoft.com/office/officeart/2005/8/layout/hierarchy3"/>
    <dgm:cxn modelId="{A302E481-FE98-4877-B4BF-26F112F13768}" type="presParOf" srcId="{678DF02E-3A5B-473C-8DC1-E5A98DBF1C25}" destId="{A9872DC8-CF45-44E5-B605-E470C63EC65B}" srcOrd="0" destOrd="0" presId="urn:microsoft.com/office/officeart/2005/8/layout/hierarchy3"/>
    <dgm:cxn modelId="{8F34782E-EA68-4795-AF1A-6D28DEDC3A93}" type="presParOf" srcId="{A9872DC8-CF45-44E5-B605-E470C63EC65B}" destId="{89AFF031-752A-42C2-8EB9-9B324DB5BDA8}" srcOrd="0" destOrd="0" presId="urn:microsoft.com/office/officeart/2005/8/layout/hierarchy3"/>
    <dgm:cxn modelId="{69FA8278-E54B-4CD6-A75C-51050E699B90}" type="presParOf" srcId="{A9872DC8-CF45-44E5-B605-E470C63EC65B}" destId="{2224F4B2-0AD3-4D86-BB5A-F8085BF79746}" srcOrd="1" destOrd="0" presId="urn:microsoft.com/office/officeart/2005/8/layout/hierarchy3"/>
    <dgm:cxn modelId="{CD120C9E-B03A-480E-AEA8-49DD9B10889B}" type="presParOf" srcId="{678DF02E-3A5B-473C-8DC1-E5A98DBF1C25}" destId="{2645DAA6-0948-4F79-82DE-58759373D1B7}" srcOrd="1" destOrd="0" presId="urn:microsoft.com/office/officeart/2005/8/layout/hierarchy3"/>
    <dgm:cxn modelId="{C5F9DB3A-5C62-44BD-BB87-C2FA530DE030}" type="presParOf" srcId="{2645DAA6-0948-4F79-82DE-58759373D1B7}" destId="{E989E542-F3B0-4542-B1BB-7D5103FC78D0}" srcOrd="0" destOrd="0" presId="urn:microsoft.com/office/officeart/2005/8/layout/hierarchy3"/>
    <dgm:cxn modelId="{12752EC0-72C5-43B9-B2C7-CBB13C6F7ED3}" type="presParOf" srcId="{2645DAA6-0948-4F79-82DE-58759373D1B7}" destId="{1BA9289C-8D9B-4258-AE44-88786A67150B}" srcOrd="1" destOrd="0" presId="urn:microsoft.com/office/officeart/2005/8/layout/hierarchy3"/>
    <dgm:cxn modelId="{AA64A02A-8D19-49C2-B484-038D9E2473D6}" type="presParOf" srcId="{2645DAA6-0948-4F79-82DE-58759373D1B7}" destId="{915D6258-A5B8-4CC9-AEF7-F4D56A0B75BD}" srcOrd="2" destOrd="0" presId="urn:microsoft.com/office/officeart/2005/8/layout/hierarchy3"/>
    <dgm:cxn modelId="{364893DC-6BA3-4072-B63D-266A966B6F5C}" type="presParOf" srcId="{2645DAA6-0948-4F79-82DE-58759373D1B7}" destId="{299BCAE0-EB3A-4C5F-8178-AE948D4D312F}" srcOrd="3" destOrd="0" presId="urn:microsoft.com/office/officeart/2005/8/layout/hierarchy3"/>
    <dgm:cxn modelId="{8FBF520D-D9B7-4D0D-85B6-67B20BCDE09F}" type="presParOf" srcId="{2645DAA6-0948-4F79-82DE-58759373D1B7}" destId="{48431452-2262-479A-9DC8-90CBC310CC44}" srcOrd="4" destOrd="0" presId="urn:microsoft.com/office/officeart/2005/8/layout/hierarchy3"/>
    <dgm:cxn modelId="{562A9C1B-CF5E-42EF-B930-76A5153DB3CF}" type="presParOf" srcId="{2645DAA6-0948-4F79-82DE-58759373D1B7}" destId="{0E836159-9AFC-476A-8B6F-DAE72F2E886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37A5A-B1E6-4703-B023-3DD3AF57EB60}">
      <dsp:nvSpPr>
        <dsp:cNvPr id="0" name=""/>
        <dsp:cNvSpPr/>
      </dsp:nvSpPr>
      <dsp:spPr>
        <a:xfrm rot="5400000">
          <a:off x="519031" y="1302748"/>
          <a:ext cx="1562529" cy="260001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459659-55E5-4F06-A4CA-B4B4243CC36C}">
      <dsp:nvSpPr>
        <dsp:cNvPr id="0" name=""/>
        <dsp:cNvSpPr/>
      </dsp:nvSpPr>
      <dsp:spPr>
        <a:xfrm>
          <a:off x="258205" y="2079592"/>
          <a:ext cx="2347307" cy="205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Реклама</a:t>
          </a:r>
          <a:endParaRPr lang="ru-RU" sz="2400" kern="1200" dirty="0"/>
        </a:p>
      </dsp:txBody>
      <dsp:txXfrm>
        <a:off x="258205" y="2079592"/>
        <a:ext cx="2347307" cy="2057552"/>
      </dsp:txXfrm>
    </dsp:sp>
    <dsp:sp modelId="{ED2D0E0B-71F3-4E88-B032-AC8FD2CA4E74}">
      <dsp:nvSpPr>
        <dsp:cNvPr id="0" name=""/>
        <dsp:cNvSpPr/>
      </dsp:nvSpPr>
      <dsp:spPr>
        <a:xfrm>
          <a:off x="2162625" y="1111332"/>
          <a:ext cx="442888" cy="44288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670E7-C95D-4D17-A24A-A672F7E95FBF}">
      <dsp:nvSpPr>
        <dsp:cNvPr id="0" name=""/>
        <dsp:cNvSpPr/>
      </dsp:nvSpPr>
      <dsp:spPr>
        <a:xfrm rot="5400000">
          <a:off x="3392593" y="591682"/>
          <a:ext cx="1562529" cy="260001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73A82-1E15-4A57-AD63-E54E8484EB49}">
      <dsp:nvSpPr>
        <dsp:cNvPr id="0" name=""/>
        <dsp:cNvSpPr/>
      </dsp:nvSpPr>
      <dsp:spPr>
        <a:xfrm>
          <a:off x="3131768" y="1368526"/>
          <a:ext cx="2347307" cy="205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Создание открытой, благоприят­ной, психологически комфортной атмосферы учреждения</a:t>
          </a:r>
          <a:endParaRPr lang="ru-RU" sz="2000" b="1" kern="1200" dirty="0"/>
        </a:p>
      </dsp:txBody>
      <dsp:txXfrm>
        <a:off x="3131768" y="1368526"/>
        <a:ext cx="2347307" cy="2057552"/>
      </dsp:txXfrm>
    </dsp:sp>
    <dsp:sp modelId="{B3D7D315-4E5F-4678-B04C-CA76B0F7E792}">
      <dsp:nvSpPr>
        <dsp:cNvPr id="0" name=""/>
        <dsp:cNvSpPr/>
      </dsp:nvSpPr>
      <dsp:spPr>
        <a:xfrm>
          <a:off x="5036188" y="400266"/>
          <a:ext cx="442888" cy="44288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41E9F-90E5-49DE-A16B-64E67AEA2C91}">
      <dsp:nvSpPr>
        <dsp:cNvPr id="0" name=""/>
        <dsp:cNvSpPr/>
      </dsp:nvSpPr>
      <dsp:spPr>
        <a:xfrm rot="5400000">
          <a:off x="6266156" y="-119383"/>
          <a:ext cx="1562529" cy="260001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5718E-A28C-40DF-B178-90CB3891AF39}">
      <dsp:nvSpPr>
        <dsp:cNvPr id="0" name=""/>
        <dsp:cNvSpPr/>
      </dsp:nvSpPr>
      <dsp:spPr>
        <a:xfrm>
          <a:off x="6005331" y="657460"/>
          <a:ext cx="2347307" cy="205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Формирование и развитие позитивного имиджа ДТШ</a:t>
          </a:r>
          <a:endParaRPr lang="ru-RU" sz="2000" b="1" kern="1200" dirty="0"/>
        </a:p>
      </dsp:txBody>
      <dsp:txXfrm>
        <a:off x="6005331" y="657460"/>
        <a:ext cx="2347307" cy="2057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2D211-B1A5-4377-A2B1-70867430AE53}">
      <dsp:nvSpPr>
        <dsp:cNvPr id="0" name=""/>
        <dsp:cNvSpPr/>
      </dsp:nvSpPr>
      <dsp:spPr>
        <a:xfrm>
          <a:off x="288034" y="3"/>
          <a:ext cx="3586954" cy="74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Интерактивные формы работы</a:t>
          </a:r>
          <a:endParaRPr lang="ru-RU" sz="2400" b="0" kern="1200" dirty="0"/>
        </a:p>
      </dsp:txBody>
      <dsp:txXfrm>
        <a:off x="309852" y="21821"/>
        <a:ext cx="3543318" cy="701293"/>
      </dsp:txXfrm>
    </dsp:sp>
    <dsp:sp modelId="{648C25A3-DA04-4124-85CC-CDF8FF54C7FE}">
      <dsp:nvSpPr>
        <dsp:cNvPr id="0" name=""/>
        <dsp:cNvSpPr/>
      </dsp:nvSpPr>
      <dsp:spPr>
        <a:xfrm>
          <a:off x="646729" y="744932"/>
          <a:ext cx="157028" cy="561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095"/>
              </a:lnTo>
              <a:lnTo>
                <a:pt x="157028" y="56109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73B8B-F6D7-4C47-ACF4-7D6C473CF50E}">
      <dsp:nvSpPr>
        <dsp:cNvPr id="0" name=""/>
        <dsp:cNvSpPr/>
      </dsp:nvSpPr>
      <dsp:spPr>
        <a:xfrm>
          <a:off x="803757" y="933563"/>
          <a:ext cx="2900957" cy="74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Тренинги </a:t>
          </a:r>
          <a:endParaRPr lang="ru-RU" sz="2300" kern="1200" dirty="0"/>
        </a:p>
      </dsp:txBody>
      <dsp:txXfrm>
        <a:off x="825575" y="955381"/>
        <a:ext cx="2857321" cy="701293"/>
      </dsp:txXfrm>
    </dsp:sp>
    <dsp:sp modelId="{DE7DC808-D4BB-439B-BCFC-34F4783A64EE}">
      <dsp:nvSpPr>
        <dsp:cNvPr id="0" name=""/>
        <dsp:cNvSpPr/>
      </dsp:nvSpPr>
      <dsp:spPr>
        <a:xfrm>
          <a:off x="646729" y="744932"/>
          <a:ext cx="157028" cy="1492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2257"/>
              </a:lnTo>
              <a:lnTo>
                <a:pt x="157028" y="149225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528C1-A9A2-4753-86D8-8183CE7409EB}">
      <dsp:nvSpPr>
        <dsp:cNvPr id="0" name=""/>
        <dsp:cNvSpPr/>
      </dsp:nvSpPr>
      <dsp:spPr>
        <a:xfrm>
          <a:off x="803757" y="1864725"/>
          <a:ext cx="2900945" cy="74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Деловая игра</a:t>
          </a:r>
          <a:endParaRPr lang="ru-RU" sz="2300" kern="1200" dirty="0"/>
        </a:p>
      </dsp:txBody>
      <dsp:txXfrm>
        <a:off x="825575" y="1886543"/>
        <a:ext cx="2857309" cy="701293"/>
      </dsp:txXfrm>
    </dsp:sp>
    <dsp:sp modelId="{81855ED9-8F7A-41D2-B32B-A2C42C4BFE3D}">
      <dsp:nvSpPr>
        <dsp:cNvPr id="0" name=""/>
        <dsp:cNvSpPr/>
      </dsp:nvSpPr>
      <dsp:spPr>
        <a:xfrm>
          <a:off x="646729" y="744932"/>
          <a:ext cx="157028" cy="2423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3419"/>
              </a:lnTo>
              <a:lnTo>
                <a:pt x="157028" y="242341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1AFAC-802D-4214-81BC-1918C6F00CC0}">
      <dsp:nvSpPr>
        <dsp:cNvPr id="0" name=""/>
        <dsp:cNvSpPr/>
      </dsp:nvSpPr>
      <dsp:spPr>
        <a:xfrm>
          <a:off x="803757" y="2795887"/>
          <a:ext cx="2900957" cy="74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Развивающие игры</a:t>
          </a:r>
          <a:endParaRPr lang="ru-RU" sz="2300" kern="1200" dirty="0"/>
        </a:p>
      </dsp:txBody>
      <dsp:txXfrm>
        <a:off x="825575" y="2817705"/>
        <a:ext cx="2857321" cy="701293"/>
      </dsp:txXfrm>
    </dsp:sp>
    <dsp:sp modelId="{3039DEC6-43D9-44D0-A4EB-A0884CB7265A}">
      <dsp:nvSpPr>
        <dsp:cNvPr id="0" name=""/>
        <dsp:cNvSpPr/>
      </dsp:nvSpPr>
      <dsp:spPr>
        <a:xfrm>
          <a:off x="646729" y="744932"/>
          <a:ext cx="157028" cy="3354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581"/>
              </a:lnTo>
              <a:lnTo>
                <a:pt x="157028" y="33545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0C179-F516-47A9-B457-2F3D9BAD2D7A}">
      <dsp:nvSpPr>
        <dsp:cNvPr id="0" name=""/>
        <dsp:cNvSpPr/>
      </dsp:nvSpPr>
      <dsp:spPr>
        <a:xfrm>
          <a:off x="803757" y="3727049"/>
          <a:ext cx="2900957" cy="74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Дебаты, дискуссии, диспуты</a:t>
          </a:r>
          <a:endParaRPr lang="ru-RU" sz="2300" kern="1200" dirty="0"/>
        </a:p>
      </dsp:txBody>
      <dsp:txXfrm>
        <a:off x="825575" y="3748867"/>
        <a:ext cx="2857321" cy="701293"/>
      </dsp:txXfrm>
    </dsp:sp>
    <dsp:sp modelId="{B18080E8-1B6B-45A0-B8AF-D4C5E3F44785}">
      <dsp:nvSpPr>
        <dsp:cNvPr id="0" name=""/>
        <dsp:cNvSpPr/>
      </dsp:nvSpPr>
      <dsp:spPr>
        <a:xfrm>
          <a:off x="646729" y="744932"/>
          <a:ext cx="157028" cy="4285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5742"/>
              </a:lnTo>
              <a:lnTo>
                <a:pt x="157028" y="428574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56FC7-B60F-4DE1-B219-68F51CA1066C}">
      <dsp:nvSpPr>
        <dsp:cNvPr id="0" name=""/>
        <dsp:cNvSpPr/>
      </dsp:nvSpPr>
      <dsp:spPr>
        <a:xfrm>
          <a:off x="803757" y="4658210"/>
          <a:ext cx="2603653" cy="74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Круглые столы</a:t>
          </a:r>
          <a:endParaRPr lang="ru-RU" sz="2300" kern="1200" dirty="0"/>
        </a:p>
      </dsp:txBody>
      <dsp:txXfrm>
        <a:off x="825575" y="4680028"/>
        <a:ext cx="2560017" cy="701293"/>
      </dsp:txXfrm>
    </dsp:sp>
    <dsp:sp modelId="{6F720ECA-795D-4D87-ACB8-4284B253356C}">
      <dsp:nvSpPr>
        <dsp:cNvPr id="0" name=""/>
        <dsp:cNvSpPr/>
      </dsp:nvSpPr>
      <dsp:spPr>
        <a:xfrm>
          <a:off x="646729" y="744932"/>
          <a:ext cx="157028" cy="5216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6904"/>
              </a:lnTo>
              <a:lnTo>
                <a:pt x="157028" y="521690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8B8FF-D85C-4C66-A52C-32D1321191DA}">
      <dsp:nvSpPr>
        <dsp:cNvPr id="0" name=""/>
        <dsp:cNvSpPr/>
      </dsp:nvSpPr>
      <dsp:spPr>
        <a:xfrm>
          <a:off x="803757" y="5589372"/>
          <a:ext cx="3304316" cy="74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Встречи с интересными людьми</a:t>
          </a:r>
          <a:endParaRPr lang="ru-RU" sz="2300" kern="1200" dirty="0"/>
        </a:p>
      </dsp:txBody>
      <dsp:txXfrm>
        <a:off x="825575" y="5611190"/>
        <a:ext cx="3260680" cy="701293"/>
      </dsp:txXfrm>
    </dsp:sp>
    <dsp:sp modelId="{9D7A4842-B9BA-4A6E-A68D-BD19A76EFB5E}">
      <dsp:nvSpPr>
        <dsp:cNvPr id="0" name=""/>
        <dsp:cNvSpPr/>
      </dsp:nvSpPr>
      <dsp:spPr>
        <a:xfrm>
          <a:off x="4176461" y="3"/>
          <a:ext cx="4152057" cy="74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Подпрограммы</a:t>
          </a:r>
          <a:r>
            <a:rPr lang="ru-RU" sz="4000" kern="1200" dirty="0" smtClean="0"/>
            <a:t> </a:t>
          </a:r>
          <a:endParaRPr lang="ru-RU" sz="4000" kern="1200" dirty="0"/>
        </a:p>
      </dsp:txBody>
      <dsp:txXfrm>
        <a:off x="4198279" y="21821"/>
        <a:ext cx="4108421" cy="701293"/>
      </dsp:txXfrm>
    </dsp:sp>
    <dsp:sp modelId="{B9D3C21D-9742-42D1-AA41-23E21DEF612D}">
      <dsp:nvSpPr>
        <dsp:cNvPr id="0" name=""/>
        <dsp:cNvSpPr/>
      </dsp:nvSpPr>
      <dsp:spPr>
        <a:xfrm>
          <a:off x="4591667" y="744932"/>
          <a:ext cx="291741" cy="993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691"/>
              </a:lnTo>
              <a:lnTo>
                <a:pt x="291741" y="99369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A66342-53E5-4292-B75A-C41C902B3E29}">
      <dsp:nvSpPr>
        <dsp:cNvPr id="0" name=""/>
        <dsp:cNvSpPr/>
      </dsp:nvSpPr>
      <dsp:spPr>
        <a:xfrm>
          <a:off x="4883408" y="1148557"/>
          <a:ext cx="3854086" cy="118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Школа актива «Лидер+»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</a:t>
          </a:r>
          <a:r>
            <a:rPr lang="ru-RU" sz="1200" i="1" kern="1200" dirty="0" smtClean="0"/>
            <a:t>ежемесячные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(1 раз в месяц с президентами)</a:t>
          </a:r>
          <a:endParaRPr lang="ru-RU" sz="1200" i="1" kern="1200" dirty="0"/>
        </a:p>
      </dsp:txBody>
      <dsp:txXfrm>
        <a:off x="4917973" y="1183122"/>
        <a:ext cx="3784956" cy="1111002"/>
      </dsp:txXfrm>
    </dsp:sp>
    <dsp:sp modelId="{12EBD7E9-D30B-4BD5-9376-6488A90496B1}">
      <dsp:nvSpPr>
        <dsp:cNvPr id="0" name=""/>
        <dsp:cNvSpPr/>
      </dsp:nvSpPr>
      <dsp:spPr>
        <a:xfrm>
          <a:off x="4591667" y="744932"/>
          <a:ext cx="291741" cy="2446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664"/>
              </a:lnTo>
              <a:lnTo>
                <a:pt x="291741" y="244666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E39C0-FD38-4275-9A47-3C03C35E1253}">
      <dsp:nvSpPr>
        <dsp:cNvPr id="0" name=""/>
        <dsp:cNvSpPr/>
      </dsp:nvSpPr>
      <dsp:spPr>
        <a:xfrm>
          <a:off x="4883408" y="2643631"/>
          <a:ext cx="3894419" cy="1095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Выездные школы актива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Кустовым способом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(5-8 школ по 10 детей от каждой)</a:t>
          </a:r>
          <a:endParaRPr lang="ru-RU" sz="1200" i="1" kern="1200" dirty="0"/>
        </a:p>
      </dsp:txBody>
      <dsp:txXfrm>
        <a:off x="4915507" y="2675730"/>
        <a:ext cx="3830221" cy="1031734"/>
      </dsp:txXfrm>
    </dsp:sp>
    <dsp:sp modelId="{849DCCD5-178E-4846-99BF-BCD3E066E172}">
      <dsp:nvSpPr>
        <dsp:cNvPr id="0" name=""/>
        <dsp:cNvSpPr/>
      </dsp:nvSpPr>
      <dsp:spPr>
        <a:xfrm>
          <a:off x="4591667" y="744932"/>
          <a:ext cx="328344" cy="39601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0178"/>
              </a:lnTo>
              <a:lnTo>
                <a:pt x="328344" y="39601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9FDC4-18DC-41E0-8CA9-336C12ADB0AC}">
      <dsp:nvSpPr>
        <dsp:cNvPr id="0" name=""/>
        <dsp:cNvSpPr/>
      </dsp:nvSpPr>
      <dsp:spPr>
        <a:xfrm>
          <a:off x="4920011" y="4056546"/>
          <a:ext cx="3854074" cy="1297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Трёхдневная школа лидера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(на весенних каникулах)</a:t>
          </a:r>
          <a:endParaRPr lang="ru-RU" sz="1200" i="1" kern="1200" dirty="0"/>
        </a:p>
      </dsp:txBody>
      <dsp:txXfrm>
        <a:off x="4958003" y="4094538"/>
        <a:ext cx="3778090" cy="12211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DD3FC-E181-4185-A192-40E7C6BACFB9}">
      <dsp:nvSpPr>
        <dsp:cNvPr id="0" name=""/>
        <dsp:cNvSpPr/>
      </dsp:nvSpPr>
      <dsp:spPr>
        <a:xfrm>
          <a:off x="8126" y="0"/>
          <a:ext cx="5508612" cy="525658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A55BD51-F7E3-4E5D-9A29-CFC315153EA5}">
      <dsp:nvSpPr>
        <dsp:cNvPr id="0" name=""/>
        <dsp:cNvSpPr/>
      </dsp:nvSpPr>
      <dsp:spPr>
        <a:xfrm>
          <a:off x="0" y="1626281"/>
          <a:ext cx="1944216" cy="2102633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i="1" kern="1200" dirty="0" smtClean="0"/>
            <a:t>Репортажи и публикации в СМИ, </a:t>
          </a:r>
          <a:r>
            <a:rPr lang="ru-RU" sz="1500" i="1" kern="1200" smtClean="0"/>
            <a:t>на сайте о </a:t>
          </a:r>
          <a:r>
            <a:rPr lang="ru-RU" sz="1500" i="1" kern="1200" dirty="0" smtClean="0"/>
            <a:t>деятельности </a:t>
          </a:r>
          <a:r>
            <a:rPr lang="ru-RU" sz="1500" kern="1200" dirty="0" smtClean="0"/>
            <a:t>ДТШ</a:t>
          </a:r>
          <a:r>
            <a:rPr lang="ru-RU" sz="1500" i="1" kern="1200" dirty="0" smtClean="0"/>
            <a:t> </a:t>
          </a:r>
          <a:endParaRPr lang="ru-RU" sz="1500" kern="1200" dirty="0"/>
        </a:p>
      </dsp:txBody>
      <dsp:txXfrm>
        <a:off x="94909" y="1721190"/>
        <a:ext cx="1754398" cy="1912815"/>
      </dsp:txXfrm>
    </dsp:sp>
    <dsp:sp modelId="{2D6573CE-B72B-47A2-B692-98A187D15551}">
      <dsp:nvSpPr>
        <dsp:cNvPr id="0" name=""/>
        <dsp:cNvSpPr/>
      </dsp:nvSpPr>
      <dsp:spPr>
        <a:xfrm>
          <a:off x="2268251" y="1576975"/>
          <a:ext cx="1944216" cy="2102633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i="1" kern="1200" dirty="0" smtClean="0"/>
            <a:t>Объявления </a:t>
          </a:r>
          <a:r>
            <a:rPr lang="ru-RU" sz="1500" kern="1200" dirty="0" smtClean="0"/>
            <a:t>различного типа, ин­формирующие о видах творческой дея­тельности и приглашающие к участию в программах ДТШ</a:t>
          </a:r>
          <a:endParaRPr lang="ru-RU" sz="1500" kern="1200" dirty="0"/>
        </a:p>
      </dsp:txBody>
      <dsp:txXfrm>
        <a:off x="2363160" y="1671884"/>
        <a:ext cx="1754398" cy="1912815"/>
      </dsp:txXfrm>
    </dsp:sp>
    <dsp:sp modelId="{B0788CD9-ADDA-4B3A-8360-11EA005EC266}">
      <dsp:nvSpPr>
        <dsp:cNvPr id="0" name=""/>
        <dsp:cNvSpPr/>
      </dsp:nvSpPr>
      <dsp:spPr>
        <a:xfrm>
          <a:off x="4316893" y="1576975"/>
          <a:ext cx="1944216" cy="2102633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i="1" kern="1200" dirty="0" smtClean="0"/>
            <a:t>Специальные (тематические) и общие мероприятия </a:t>
          </a:r>
          <a:endParaRPr lang="ru-RU" sz="1500" kern="1200" dirty="0"/>
        </a:p>
      </dsp:txBody>
      <dsp:txXfrm>
        <a:off x="4411802" y="1671884"/>
        <a:ext cx="1754398" cy="1912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C2D8E-529B-43CE-8B21-18616FFE08B2}">
      <dsp:nvSpPr>
        <dsp:cNvPr id="0" name=""/>
        <dsp:cNvSpPr/>
      </dsp:nvSpPr>
      <dsp:spPr>
        <a:xfrm>
          <a:off x="4097244" y="1728748"/>
          <a:ext cx="1663500" cy="791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503"/>
              </a:lnTo>
              <a:lnTo>
                <a:pt x="1663500" y="539503"/>
              </a:lnTo>
              <a:lnTo>
                <a:pt x="1663500" y="79167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5E3C4-B262-4A52-93D2-5B260287A117}">
      <dsp:nvSpPr>
        <dsp:cNvPr id="0" name=""/>
        <dsp:cNvSpPr/>
      </dsp:nvSpPr>
      <dsp:spPr>
        <a:xfrm>
          <a:off x="2433743" y="1728748"/>
          <a:ext cx="1663500" cy="791675"/>
        </a:xfrm>
        <a:custGeom>
          <a:avLst/>
          <a:gdLst/>
          <a:ahLst/>
          <a:cxnLst/>
          <a:rect l="0" t="0" r="0" b="0"/>
          <a:pathLst>
            <a:path>
              <a:moveTo>
                <a:pt x="1663500" y="0"/>
              </a:moveTo>
              <a:lnTo>
                <a:pt x="1663500" y="539503"/>
              </a:lnTo>
              <a:lnTo>
                <a:pt x="0" y="539503"/>
              </a:lnTo>
              <a:lnTo>
                <a:pt x="0" y="79167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7A18F-D9A0-4B3B-8FC2-9680CECEFC52}">
      <dsp:nvSpPr>
        <dsp:cNvPr id="0" name=""/>
        <dsp:cNvSpPr/>
      </dsp:nvSpPr>
      <dsp:spPr>
        <a:xfrm>
          <a:off x="2736198" y="219"/>
          <a:ext cx="2722092" cy="1728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9A5F9-52AB-459D-BECF-8E82B346A8BE}">
      <dsp:nvSpPr>
        <dsp:cNvPr id="0" name=""/>
        <dsp:cNvSpPr/>
      </dsp:nvSpPr>
      <dsp:spPr>
        <a:xfrm>
          <a:off x="3038653" y="287551"/>
          <a:ext cx="2722092" cy="1728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СРЕДСТВА </a:t>
          </a:r>
          <a:endParaRPr lang="ru-RU" sz="2400" b="1" kern="1200" dirty="0"/>
        </a:p>
      </dsp:txBody>
      <dsp:txXfrm>
        <a:off x="3089280" y="338178"/>
        <a:ext cx="2620838" cy="1627274"/>
      </dsp:txXfrm>
    </dsp:sp>
    <dsp:sp modelId="{253211FB-A622-41CB-89A7-A39BDEFA65E2}">
      <dsp:nvSpPr>
        <dsp:cNvPr id="0" name=""/>
        <dsp:cNvSpPr/>
      </dsp:nvSpPr>
      <dsp:spPr>
        <a:xfrm>
          <a:off x="1072697" y="2520423"/>
          <a:ext cx="2722092" cy="1728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1E154-61AD-4E62-B53A-960EA38559DF}">
      <dsp:nvSpPr>
        <dsp:cNvPr id="0" name=""/>
        <dsp:cNvSpPr/>
      </dsp:nvSpPr>
      <dsp:spPr>
        <a:xfrm>
          <a:off x="1375152" y="2807755"/>
          <a:ext cx="2722092" cy="1728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коммуникативные </a:t>
          </a:r>
          <a:endParaRPr lang="ru-RU" sz="2200" kern="1200" dirty="0"/>
        </a:p>
      </dsp:txBody>
      <dsp:txXfrm>
        <a:off x="1425779" y="2858382"/>
        <a:ext cx="2620838" cy="1627274"/>
      </dsp:txXfrm>
    </dsp:sp>
    <dsp:sp modelId="{601C4A1D-A8E3-4DF2-9E68-69F4D59C731A}">
      <dsp:nvSpPr>
        <dsp:cNvPr id="0" name=""/>
        <dsp:cNvSpPr/>
      </dsp:nvSpPr>
      <dsp:spPr>
        <a:xfrm>
          <a:off x="4399699" y="2520423"/>
          <a:ext cx="2722092" cy="1728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3D6BD-7B75-47F7-901C-CAF095687A50}">
      <dsp:nvSpPr>
        <dsp:cNvPr id="0" name=""/>
        <dsp:cNvSpPr/>
      </dsp:nvSpPr>
      <dsp:spPr>
        <a:xfrm>
          <a:off x="4702154" y="2807755"/>
          <a:ext cx="2722092" cy="1728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визуальные</a:t>
          </a:r>
          <a:endParaRPr lang="ru-RU" sz="2200" kern="1200" dirty="0"/>
        </a:p>
      </dsp:txBody>
      <dsp:txXfrm>
        <a:off x="4752781" y="2858382"/>
        <a:ext cx="2620838" cy="16272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5D9B4-6240-4A3D-BF95-E28AF78ED9AB}">
      <dsp:nvSpPr>
        <dsp:cNvPr id="0" name=""/>
        <dsp:cNvSpPr/>
      </dsp:nvSpPr>
      <dsp:spPr>
        <a:xfrm>
          <a:off x="168276" y="2061783"/>
          <a:ext cx="2388968" cy="1194484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Способы формирования и развития среды</a:t>
          </a:r>
          <a:endParaRPr lang="ru-RU" sz="1600" b="1" kern="1200" dirty="0"/>
        </a:p>
      </dsp:txBody>
      <dsp:txXfrm>
        <a:off x="203261" y="2096768"/>
        <a:ext cx="2318998" cy="1124514"/>
      </dsp:txXfrm>
    </dsp:sp>
    <dsp:sp modelId="{E7F540ED-727B-4802-993A-038DA2785968}">
      <dsp:nvSpPr>
        <dsp:cNvPr id="0" name=""/>
        <dsp:cNvSpPr/>
      </dsp:nvSpPr>
      <dsp:spPr>
        <a:xfrm rot="17692822">
          <a:off x="1899394" y="1608568"/>
          <a:ext cx="227128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271287" y="2021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978255" y="1572000"/>
        <a:ext cx="113564" cy="113564"/>
      </dsp:txXfrm>
    </dsp:sp>
    <dsp:sp modelId="{3DAEBD47-D575-4A76-909B-169B9FE3845C}">
      <dsp:nvSpPr>
        <dsp:cNvPr id="0" name=""/>
        <dsp:cNvSpPr/>
      </dsp:nvSpPr>
      <dsp:spPr>
        <a:xfrm>
          <a:off x="3512831" y="1298"/>
          <a:ext cx="5031835" cy="1194484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</a:t>
          </a:r>
          <a:r>
            <a:rPr lang="ru-RU" sz="1700" i="1" kern="1200" dirty="0" smtClean="0"/>
            <a:t>формирование и развитие кор­поративной культуры всех субъектов программ ОДО</a:t>
          </a:r>
          <a:endParaRPr lang="ru-RU" sz="1700" kern="1200" dirty="0"/>
        </a:p>
      </dsp:txBody>
      <dsp:txXfrm>
        <a:off x="3547816" y="36283"/>
        <a:ext cx="4961865" cy="1124514"/>
      </dsp:txXfrm>
    </dsp:sp>
    <dsp:sp modelId="{9175CE3D-D077-4B4F-994D-F257E2A8142C}">
      <dsp:nvSpPr>
        <dsp:cNvPr id="0" name=""/>
        <dsp:cNvSpPr/>
      </dsp:nvSpPr>
      <dsp:spPr>
        <a:xfrm rot="19457599">
          <a:off x="2446633" y="2295396"/>
          <a:ext cx="117680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76809" y="2021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05617" y="2286191"/>
        <a:ext cx="58840" cy="58840"/>
      </dsp:txXfrm>
    </dsp:sp>
    <dsp:sp modelId="{50001A02-A5FE-4FF3-95FE-8F1C47E87FB5}">
      <dsp:nvSpPr>
        <dsp:cNvPr id="0" name=""/>
        <dsp:cNvSpPr/>
      </dsp:nvSpPr>
      <dsp:spPr>
        <a:xfrm>
          <a:off x="3512831" y="1374955"/>
          <a:ext cx="5031859" cy="1194484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</a:t>
          </a:r>
          <a:r>
            <a:rPr lang="ru-RU" sz="1700" i="1" kern="1200" dirty="0" smtClean="0"/>
            <a:t>повышение уровня коммуника­тивной культуры и психологической грамотности всех работников  ДТШ</a:t>
          </a:r>
          <a:endParaRPr lang="ru-RU" sz="1700" kern="1200" dirty="0"/>
        </a:p>
      </dsp:txBody>
      <dsp:txXfrm>
        <a:off x="3547816" y="1409940"/>
        <a:ext cx="4961889" cy="1124514"/>
      </dsp:txXfrm>
    </dsp:sp>
    <dsp:sp modelId="{EDAAF811-8117-444C-9293-67B8EB05F32F}">
      <dsp:nvSpPr>
        <dsp:cNvPr id="0" name=""/>
        <dsp:cNvSpPr/>
      </dsp:nvSpPr>
      <dsp:spPr>
        <a:xfrm rot="2142401">
          <a:off x="2446633" y="2982224"/>
          <a:ext cx="117680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76809" y="2021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05617" y="2973019"/>
        <a:ext cx="58840" cy="58840"/>
      </dsp:txXfrm>
    </dsp:sp>
    <dsp:sp modelId="{F16B4155-E0AD-4601-AF29-CCD293035CCD}">
      <dsp:nvSpPr>
        <dsp:cNvPr id="0" name=""/>
        <dsp:cNvSpPr/>
      </dsp:nvSpPr>
      <dsp:spPr>
        <a:xfrm>
          <a:off x="3512831" y="2748611"/>
          <a:ext cx="5031835" cy="1194484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/>
            <a:t>выработка определённого набора норм, правил, ценно­стей</a:t>
          </a:r>
          <a:endParaRPr lang="ru-RU" sz="1700" kern="1200" dirty="0"/>
        </a:p>
      </dsp:txBody>
      <dsp:txXfrm>
        <a:off x="3547816" y="2783596"/>
        <a:ext cx="4961865" cy="1124514"/>
      </dsp:txXfrm>
    </dsp:sp>
    <dsp:sp modelId="{3E48FD8A-4B05-4B41-A23C-7F001B2C3F9F}">
      <dsp:nvSpPr>
        <dsp:cNvPr id="0" name=""/>
        <dsp:cNvSpPr/>
      </dsp:nvSpPr>
      <dsp:spPr>
        <a:xfrm rot="3907178">
          <a:off x="1899394" y="3669053"/>
          <a:ext cx="227128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271287" y="2021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978255" y="3632485"/>
        <a:ext cx="113564" cy="113564"/>
      </dsp:txXfrm>
    </dsp:sp>
    <dsp:sp modelId="{E51F4C7A-2961-4835-894E-B26443690F2D}">
      <dsp:nvSpPr>
        <dsp:cNvPr id="0" name=""/>
        <dsp:cNvSpPr/>
      </dsp:nvSpPr>
      <dsp:spPr>
        <a:xfrm>
          <a:off x="3512831" y="4122268"/>
          <a:ext cx="4967214" cy="1194484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smtClean="0"/>
            <a:t>создание условий</a:t>
          </a:r>
          <a:r>
            <a:rPr lang="ru-RU" sz="1600" kern="1200" smtClean="0"/>
            <a:t> </a:t>
          </a:r>
          <a:r>
            <a:rPr lang="ru-RU" sz="1600" i="1" kern="1200" smtClean="0"/>
            <a:t>эволюции этих ценностей в тради­ции</a:t>
          </a:r>
          <a:r>
            <a:rPr lang="kk-KZ" sz="1600" i="1" kern="1200" smtClean="0"/>
            <a:t> традиционные мероприятия</a:t>
          </a:r>
          <a:endParaRPr lang="ru-RU" sz="1600" kern="1200"/>
        </a:p>
      </dsp:txBody>
      <dsp:txXfrm>
        <a:off x="3547816" y="4157253"/>
        <a:ext cx="4897244" cy="11245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295C6-8E9D-4D5D-A6A9-733EE598731D}">
      <dsp:nvSpPr>
        <dsp:cNvPr id="0" name=""/>
        <dsp:cNvSpPr/>
      </dsp:nvSpPr>
      <dsp:spPr>
        <a:xfrm>
          <a:off x="946996" y="2592288"/>
          <a:ext cx="620332" cy="954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166" y="0"/>
              </a:lnTo>
              <a:lnTo>
                <a:pt x="310166" y="954838"/>
              </a:lnTo>
              <a:lnTo>
                <a:pt x="620332" y="9548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1228695" y="3041240"/>
        <a:ext cx="56932" cy="56932"/>
      </dsp:txXfrm>
    </dsp:sp>
    <dsp:sp modelId="{2D7C3E8B-C66A-47A6-8DD9-227DAA44D0E3}">
      <dsp:nvSpPr>
        <dsp:cNvPr id="0" name=""/>
        <dsp:cNvSpPr/>
      </dsp:nvSpPr>
      <dsp:spPr>
        <a:xfrm>
          <a:off x="946996" y="1610040"/>
          <a:ext cx="620332" cy="982247"/>
        </a:xfrm>
        <a:custGeom>
          <a:avLst/>
          <a:gdLst/>
          <a:ahLst/>
          <a:cxnLst/>
          <a:rect l="0" t="0" r="0" b="0"/>
          <a:pathLst>
            <a:path>
              <a:moveTo>
                <a:pt x="0" y="982247"/>
              </a:moveTo>
              <a:lnTo>
                <a:pt x="310166" y="982247"/>
              </a:lnTo>
              <a:lnTo>
                <a:pt x="310166" y="0"/>
              </a:lnTo>
              <a:lnTo>
                <a:pt x="62033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1228118" y="2072120"/>
        <a:ext cx="58086" cy="58086"/>
      </dsp:txXfrm>
    </dsp:sp>
    <dsp:sp modelId="{98EF5B6B-B12D-4166-B47C-4DBE5855112D}">
      <dsp:nvSpPr>
        <dsp:cNvPr id="0" name=""/>
        <dsp:cNvSpPr/>
      </dsp:nvSpPr>
      <dsp:spPr>
        <a:xfrm rot="16200000">
          <a:off x="-2014313" y="2119473"/>
          <a:ext cx="4976990" cy="945628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Способы, оптимизирующие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реали­зацию </a:t>
          </a:r>
          <a:endParaRPr lang="ru-RU" sz="2800" b="1" kern="1200" dirty="0"/>
        </a:p>
      </dsp:txBody>
      <dsp:txXfrm>
        <a:off x="-2014313" y="2119473"/>
        <a:ext cx="4976990" cy="945628"/>
      </dsp:txXfrm>
    </dsp:sp>
    <dsp:sp modelId="{478F4B9C-B69F-45A7-807C-C1780C5BEABB}">
      <dsp:nvSpPr>
        <dsp:cNvPr id="0" name=""/>
        <dsp:cNvSpPr/>
      </dsp:nvSpPr>
      <dsp:spPr>
        <a:xfrm>
          <a:off x="1567328" y="773405"/>
          <a:ext cx="7144271" cy="1673270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- </a:t>
          </a:r>
          <a:r>
            <a:rPr lang="ru-RU" sz="2300" i="1" kern="1200" smtClean="0"/>
            <a:t>формирование, поддержка и раз­витие позитивного, активно социализи­рующего пространства учреждения</a:t>
          </a:r>
          <a:endParaRPr lang="ru-RU" sz="2300" kern="1200" dirty="0"/>
        </a:p>
      </dsp:txBody>
      <dsp:txXfrm>
        <a:off x="1567328" y="773405"/>
        <a:ext cx="7144271" cy="1673270"/>
      </dsp:txXfrm>
    </dsp:sp>
    <dsp:sp modelId="{E1A84CD5-5094-46F6-A31B-938DBC69840E}">
      <dsp:nvSpPr>
        <dsp:cNvPr id="0" name=""/>
        <dsp:cNvSpPr/>
      </dsp:nvSpPr>
      <dsp:spPr>
        <a:xfrm>
          <a:off x="1567328" y="2683082"/>
          <a:ext cx="7144271" cy="1728088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smtClean="0"/>
            <a:t>разработка, конструктивное</a:t>
          </a:r>
          <a:r>
            <a:rPr lang="ru-RU" sz="2200" kern="1200" smtClean="0"/>
            <a:t> </a:t>
          </a:r>
          <a:r>
            <a:rPr lang="ru-RU" sz="2200" i="1" kern="1200" smtClean="0"/>
            <a:t>обоснование и продвижение позитивно-насыщенной, активной символики и атрибутики ОДО</a:t>
          </a:r>
          <a:endParaRPr lang="ru-RU" sz="2200" kern="1200" dirty="0"/>
        </a:p>
      </dsp:txBody>
      <dsp:txXfrm>
        <a:off x="1567328" y="2683082"/>
        <a:ext cx="7144271" cy="17280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0FB6A-7930-484D-801D-0F8EA0AEE51E}">
      <dsp:nvSpPr>
        <dsp:cNvPr id="0" name=""/>
        <dsp:cNvSpPr/>
      </dsp:nvSpPr>
      <dsp:spPr>
        <a:xfrm>
          <a:off x="-5719213" y="-875584"/>
          <a:ext cx="6810382" cy="6810382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B8530-AC5E-43E9-B422-3B3F5BB576F6}">
      <dsp:nvSpPr>
        <dsp:cNvPr id="0" name=""/>
        <dsp:cNvSpPr/>
      </dsp:nvSpPr>
      <dsp:spPr>
        <a:xfrm>
          <a:off x="702218" y="505921"/>
          <a:ext cx="7580892" cy="1011842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3150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создана разветвленная сеть детских творческих объединений</a:t>
          </a:r>
          <a:endParaRPr lang="ru-RU" sz="3100" kern="1200" dirty="0"/>
        </a:p>
      </dsp:txBody>
      <dsp:txXfrm>
        <a:off x="702218" y="505921"/>
        <a:ext cx="7580892" cy="1011842"/>
      </dsp:txXfrm>
    </dsp:sp>
    <dsp:sp modelId="{ED6D71A0-BC7C-4D28-B4D8-745CC481EE92}">
      <dsp:nvSpPr>
        <dsp:cNvPr id="0" name=""/>
        <dsp:cNvSpPr/>
      </dsp:nvSpPr>
      <dsp:spPr>
        <a:xfrm>
          <a:off x="69817" y="379440"/>
          <a:ext cx="1264803" cy="1264803"/>
        </a:xfrm>
        <a:prstGeom prst="ellipse">
          <a:avLst/>
        </a:prstGeom>
        <a:gradFill rotWithShape="0">
          <a:gsLst>
            <a:gs pos="28000">
              <a:schemeClr val="l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9677BF5-BDEC-47E3-8F66-F32CA11875FE}">
      <dsp:nvSpPr>
        <dsp:cNvPr id="0" name=""/>
        <dsp:cNvSpPr/>
      </dsp:nvSpPr>
      <dsp:spPr>
        <a:xfrm>
          <a:off x="1070023" y="2023685"/>
          <a:ext cx="7213087" cy="1011842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3150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сформирован необходимый кадровый состав</a:t>
          </a:r>
          <a:endParaRPr lang="ru-RU" sz="3100" kern="1200" dirty="0"/>
        </a:p>
      </dsp:txBody>
      <dsp:txXfrm>
        <a:off x="1070023" y="2023685"/>
        <a:ext cx="7213087" cy="1011842"/>
      </dsp:txXfrm>
    </dsp:sp>
    <dsp:sp modelId="{D7B40F16-EF5C-4511-BAB5-FC2C9F5FC932}">
      <dsp:nvSpPr>
        <dsp:cNvPr id="0" name=""/>
        <dsp:cNvSpPr/>
      </dsp:nvSpPr>
      <dsp:spPr>
        <a:xfrm>
          <a:off x="437621" y="1897204"/>
          <a:ext cx="1264803" cy="1264803"/>
        </a:xfrm>
        <a:prstGeom prst="ellipse">
          <a:avLst/>
        </a:prstGeom>
        <a:gradFill rotWithShape="0">
          <a:gsLst>
            <a:gs pos="28000">
              <a:schemeClr val="l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A0680E8-B9C9-42E7-A68C-7BB02F6C4181}">
      <dsp:nvSpPr>
        <dsp:cNvPr id="0" name=""/>
        <dsp:cNvSpPr/>
      </dsp:nvSpPr>
      <dsp:spPr>
        <a:xfrm>
          <a:off x="702218" y="3541449"/>
          <a:ext cx="7580892" cy="1011842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3150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программно-методическая база</a:t>
          </a:r>
          <a:endParaRPr lang="ru-RU" sz="3100" kern="1200" dirty="0"/>
        </a:p>
      </dsp:txBody>
      <dsp:txXfrm>
        <a:off x="702218" y="3541449"/>
        <a:ext cx="7580892" cy="1011842"/>
      </dsp:txXfrm>
    </dsp:sp>
    <dsp:sp modelId="{91BD3674-65B1-4340-9BF2-AE3A0A2FB80A}">
      <dsp:nvSpPr>
        <dsp:cNvPr id="0" name=""/>
        <dsp:cNvSpPr/>
      </dsp:nvSpPr>
      <dsp:spPr>
        <a:xfrm>
          <a:off x="69817" y="3414968"/>
          <a:ext cx="1264803" cy="1264803"/>
        </a:xfrm>
        <a:prstGeom prst="ellipse">
          <a:avLst/>
        </a:prstGeom>
        <a:gradFill rotWithShape="0">
          <a:gsLst>
            <a:gs pos="28000">
              <a:schemeClr val="l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E6E14-002F-4067-9B07-5CC4CF96FD3B}">
      <dsp:nvSpPr>
        <dsp:cNvPr id="0" name=""/>
        <dsp:cNvSpPr/>
      </dsp:nvSpPr>
      <dsp:spPr>
        <a:xfrm rot="5400000">
          <a:off x="-245874" y="248933"/>
          <a:ext cx="1639166" cy="1147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-5400000">
        <a:off x="1" y="576766"/>
        <a:ext cx="1147416" cy="491750"/>
      </dsp:txXfrm>
    </dsp:sp>
    <dsp:sp modelId="{BFBBEF15-AE10-4537-9B45-8D6D37A1A5F5}">
      <dsp:nvSpPr>
        <dsp:cNvPr id="0" name=""/>
        <dsp:cNvSpPr/>
      </dsp:nvSpPr>
      <dsp:spPr>
        <a:xfrm rot="5400000">
          <a:off x="4325455" y="-3174980"/>
          <a:ext cx="1065458" cy="7421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/>
            <a:t>Работа в студиях и детских творческих объединениях, воспитательные мероприятия для студийцев («Мисс и мистер ДТШ», конкурс «Эрудит», рождественская елка и т.д.). </a:t>
          </a:r>
          <a:endParaRPr lang="ru-RU" sz="1800" kern="1200" dirty="0"/>
        </a:p>
      </dsp:txBody>
      <dsp:txXfrm rot="-5400000">
        <a:off x="1147417" y="55069"/>
        <a:ext cx="7369524" cy="961436"/>
      </dsp:txXfrm>
    </dsp:sp>
    <dsp:sp modelId="{0E6956C5-F66A-4DF7-8AEE-D1D66F508B95}">
      <dsp:nvSpPr>
        <dsp:cNvPr id="0" name=""/>
        <dsp:cNvSpPr/>
      </dsp:nvSpPr>
      <dsp:spPr>
        <a:xfrm rot="5400000">
          <a:off x="-245874" y="1694543"/>
          <a:ext cx="1639166" cy="1147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-5400000">
        <a:off x="1" y="2022376"/>
        <a:ext cx="1147416" cy="491750"/>
      </dsp:txXfrm>
    </dsp:sp>
    <dsp:sp modelId="{6CB4B3B3-37D3-4C8D-9BF9-A4693987446D}">
      <dsp:nvSpPr>
        <dsp:cNvPr id="0" name=""/>
        <dsp:cNvSpPr/>
      </dsp:nvSpPr>
      <dsp:spPr>
        <a:xfrm rot="5400000">
          <a:off x="4325455" y="-1729369"/>
          <a:ext cx="1065458" cy="7421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/>
            <a:t>Работа со школьниками города через координацию детского движения (школа актива «Лидер+», фестивали и слеты детских организаций, конкурс «Я - лидер», Бал жасулановцев и т.д.).</a:t>
          </a:r>
          <a:endParaRPr lang="ru-RU" sz="1800" kern="1200" dirty="0"/>
        </a:p>
      </dsp:txBody>
      <dsp:txXfrm rot="-5400000">
        <a:off x="1147417" y="1500680"/>
        <a:ext cx="7369524" cy="961436"/>
      </dsp:txXfrm>
    </dsp:sp>
    <dsp:sp modelId="{B9909A55-870C-4B2F-8DFA-25539D309219}">
      <dsp:nvSpPr>
        <dsp:cNvPr id="0" name=""/>
        <dsp:cNvSpPr/>
      </dsp:nvSpPr>
      <dsp:spPr>
        <a:xfrm rot="5400000">
          <a:off x="-245874" y="3140153"/>
          <a:ext cx="1639166" cy="1147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-5400000">
        <a:off x="1" y="3467986"/>
        <a:ext cx="1147416" cy="491750"/>
      </dsp:txXfrm>
    </dsp:sp>
    <dsp:sp modelId="{844F2C62-25EB-4F57-A1E1-BF4CE66F0332}">
      <dsp:nvSpPr>
        <dsp:cNvPr id="0" name=""/>
        <dsp:cNvSpPr/>
      </dsp:nvSpPr>
      <dsp:spPr>
        <a:xfrm rot="5400000">
          <a:off x="4325455" y="-283759"/>
          <a:ext cx="1065458" cy="7421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/>
            <a:t>Индивидуальная работа.</a:t>
          </a:r>
          <a:endParaRPr lang="ru-RU" sz="1800" kern="1200" dirty="0"/>
        </a:p>
      </dsp:txBody>
      <dsp:txXfrm rot="-5400000">
        <a:off x="1147417" y="2946290"/>
        <a:ext cx="7369524" cy="9614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6D0BE-AD1D-40D4-B305-30BA27EACA1D}">
      <dsp:nvSpPr>
        <dsp:cNvPr id="0" name=""/>
        <dsp:cNvSpPr/>
      </dsp:nvSpPr>
      <dsp:spPr>
        <a:xfrm>
          <a:off x="2151962" y="646000"/>
          <a:ext cx="4328138" cy="4328138"/>
        </a:xfrm>
        <a:prstGeom prst="blockArc">
          <a:avLst>
            <a:gd name="adj1" fmla="val 11980996"/>
            <a:gd name="adj2" fmla="val 16324365"/>
            <a:gd name="adj3" fmla="val 4635"/>
          </a:avLst>
        </a:prstGeom>
        <a:gradFill rotWithShape="0">
          <a:gsLst>
            <a:gs pos="28000">
              <a:schemeClr val="accent1">
                <a:tint val="60000"/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E672FA-1E8C-4BD8-BE4C-5174508F18C8}">
      <dsp:nvSpPr>
        <dsp:cNvPr id="0" name=""/>
        <dsp:cNvSpPr/>
      </dsp:nvSpPr>
      <dsp:spPr>
        <a:xfrm>
          <a:off x="2166474" y="604048"/>
          <a:ext cx="4328138" cy="4328138"/>
        </a:xfrm>
        <a:prstGeom prst="blockArc">
          <a:avLst>
            <a:gd name="adj1" fmla="val 7437053"/>
            <a:gd name="adj2" fmla="val 11908804"/>
            <a:gd name="adj3" fmla="val 4635"/>
          </a:avLst>
        </a:prstGeom>
        <a:gradFill rotWithShape="0">
          <a:gsLst>
            <a:gs pos="28000">
              <a:schemeClr val="accent1">
                <a:tint val="60000"/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F3CF41-DC37-48B7-8CA2-75616D7F6D31}">
      <dsp:nvSpPr>
        <dsp:cNvPr id="0" name=""/>
        <dsp:cNvSpPr/>
      </dsp:nvSpPr>
      <dsp:spPr>
        <a:xfrm>
          <a:off x="2228418" y="647383"/>
          <a:ext cx="4328138" cy="4328138"/>
        </a:xfrm>
        <a:prstGeom prst="blockArc">
          <a:avLst>
            <a:gd name="adj1" fmla="val 3240000"/>
            <a:gd name="adj2" fmla="val 7560000"/>
            <a:gd name="adj3" fmla="val 4635"/>
          </a:avLst>
        </a:prstGeom>
        <a:gradFill rotWithShape="0">
          <a:gsLst>
            <a:gs pos="28000">
              <a:schemeClr val="accent1">
                <a:tint val="60000"/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BBF9DE-800A-46A7-914F-1DA6D855E8C7}">
      <dsp:nvSpPr>
        <dsp:cNvPr id="0" name=""/>
        <dsp:cNvSpPr/>
      </dsp:nvSpPr>
      <dsp:spPr>
        <a:xfrm>
          <a:off x="2228418" y="647383"/>
          <a:ext cx="4328138" cy="4328138"/>
        </a:xfrm>
        <a:prstGeom prst="blockArc">
          <a:avLst>
            <a:gd name="adj1" fmla="val 20520000"/>
            <a:gd name="adj2" fmla="val 3240000"/>
            <a:gd name="adj3" fmla="val 4635"/>
          </a:avLst>
        </a:prstGeom>
        <a:gradFill rotWithShape="0">
          <a:gsLst>
            <a:gs pos="28000">
              <a:schemeClr val="accent1">
                <a:tint val="60000"/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24D6F4-9A6D-4E1C-B478-00465FAAE997}">
      <dsp:nvSpPr>
        <dsp:cNvPr id="0" name=""/>
        <dsp:cNvSpPr/>
      </dsp:nvSpPr>
      <dsp:spPr>
        <a:xfrm>
          <a:off x="2228418" y="647383"/>
          <a:ext cx="4328138" cy="4328138"/>
        </a:xfrm>
        <a:prstGeom prst="blockArc">
          <a:avLst>
            <a:gd name="adj1" fmla="val 16200000"/>
            <a:gd name="adj2" fmla="val 20520000"/>
            <a:gd name="adj3" fmla="val 4635"/>
          </a:avLst>
        </a:prstGeom>
        <a:gradFill rotWithShape="0">
          <a:gsLst>
            <a:gs pos="28000">
              <a:schemeClr val="accent1">
                <a:tint val="60000"/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6791E9B-9F9B-4BCD-8456-1147F68D2F71}">
      <dsp:nvSpPr>
        <dsp:cNvPr id="0" name=""/>
        <dsp:cNvSpPr/>
      </dsp:nvSpPr>
      <dsp:spPr>
        <a:xfrm>
          <a:off x="3397314" y="1816279"/>
          <a:ext cx="1990346" cy="1990346"/>
        </a:xfrm>
        <a:prstGeom prst="ellipse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МЕРОПРИЯТИЯ</a:t>
          </a:r>
          <a:endParaRPr lang="ru-RU" sz="1500" kern="1200" dirty="0"/>
        </a:p>
      </dsp:txBody>
      <dsp:txXfrm>
        <a:off x="3688793" y="2107758"/>
        <a:ext cx="1407388" cy="1407388"/>
      </dsp:txXfrm>
    </dsp:sp>
    <dsp:sp modelId="{0B645AD7-AB5B-41C5-B189-5164CCE49B3C}">
      <dsp:nvSpPr>
        <dsp:cNvPr id="0" name=""/>
        <dsp:cNvSpPr/>
      </dsp:nvSpPr>
      <dsp:spPr>
        <a:xfrm>
          <a:off x="3695866" y="918"/>
          <a:ext cx="1393242" cy="1393242"/>
        </a:xfrm>
        <a:prstGeom prst="ellipse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ВОСПИТАТЕЛЬНЫЕ ПРОЕКТЫ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«Досуг», «Семья», «Каникулы». </a:t>
          </a:r>
          <a:endParaRPr lang="ru-RU" sz="800" kern="1200" dirty="0"/>
        </a:p>
      </dsp:txBody>
      <dsp:txXfrm>
        <a:off x="3899902" y="204954"/>
        <a:ext cx="985170" cy="985170"/>
      </dsp:txXfrm>
    </dsp:sp>
    <dsp:sp modelId="{EC3F4067-A804-4C9E-BB55-A1C0436F8B85}">
      <dsp:nvSpPr>
        <dsp:cNvPr id="0" name=""/>
        <dsp:cNvSpPr/>
      </dsp:nvSpPr>
      <dsp:spPr>
        <a:xfrm>
          <a:off x="5706317" y="1461596"/>
          <a:ext cx="1393242" cy="1393242"/>
        </a:xfrm>
        <a:prstGeom prst="ellipse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err="1" smtClean="0"/>
            <a:t>Воспитательно</a:t>
          </a:r>
          <a:r>
            <a:rPr lang="ru-RU" sz="900" kern="1200" dirty="0" smtClean="0"/>
            <a:t>-образовательный </a:t>
          </a:r>
          <a:r>
            <a:rPr lang="ru-RU" sz="1100" kern="1200" dirty="0" smtClean="0"/>
            <a:t>Проект </a:t>
          </a:r>
          <a:r>
            <a:rPr lang="ru-RU" sz="1100" b="1" kern="1200" dirty="0" smtClean="0"/>
            <a:t>«М</a:t>
          </a:r>
          <a:r>
            <a:rPr lang="kk-KZ" sz="1100" b="1" kern="1200" dirty="0" smtClean="0"/>
            <a:t>әңгілік ел</a:t>
          </a:r>
          <a:r>
            <a:rPr lang="ru-RU" sz="1100" b="1" kern="1200" dirty="0" smtClean="0"/>
            <a:t>» </a:t>
          </a:r>
          <a:endParaRPr lang="ru-RU" sz="1100" b="1" kern="1200" dirty="0"/>
        </a:p>
      </dsp:txBody>
      <dsp:txXfrm>
        <a:off x="5910353" y="1665632"/>
        <a:ext cx="985170" cy="985170"/>
      </dsp:txXfrm>
    </dsp:sp>
    <dsp:sp modelId="{09B95A87-DEE9-4638-92DE-710BDB7A6B84}">
      <dsp:nvSpPr>
        <dsp:cNvPr id="0" name=""/>
        <dsp:cNvSpPr/>
      </dsp:nvSpPr>
      <dsp:spPr>
        <a:xfrm>
          <a:off x="4938393" y="3825022"/>
          <a:ext cx="1393242" cy="1393242"/>
        </a:xfrm>
        <a:prstGeom prst="ellipse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i="1" kern="1200" dirty="0" smtClean="0"/>
            <a:t>Социализация школьников педагогически запущенных детей  через движение КВН</a:t>
          </a:r>
          <a:endParaRPr lang="ru-RU" sz="800" kern="1200" dirty="0"/>
        </a:p>
      </dsp:txBody>
      <dsp:txXfrm>
        <a:off x="5142429" y="4029058"/>
        <a:ext cx="985170" cy="985170"/>
      </dsp:txXfrm>
    </dsp:sp>
    <dsp:sp modelId="{04932FA6-7FD4-4438-A63B-87375131CAD1}">
      <dsp:nvSpPr>
        <dsp:cNvPr id="0" name=""/>
        <dsp:cNvSpPr/>
      </dsp:nvSpPr>
      <dsp:spPr>
        <a:xfrm>
          <a:off x="2453340" y="3825022"/>
          <a:ext cx="1393242" cy="1393242"/>
        </a:xfrm>
        <a:prstGeom prst="ellipse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работа дискуссионной площадки </a:t>
          </a:r>
          <a:r>
            <a:rPr lang="ru-RU" sz="1100" kern="1200" dirty="0" smtClean="0"/>
            <a:t>«</a:t>
          </a:r>
          <a:r>
            <a:rPr lang="ru-RU" sz="1100" kern="1200" dirty="0" err="1" smtClean="0"/>
            <a:t>Наркостоп</a:t>
          </a:r>
          <a:r>
            <a:rPr lang="ru-RU" sz="1100" kern="1200" dirty="0" smtClean="0"/>
            <a:t>» </a:t>
          </a:r>
          <a:endParaRPr lang="ru-RU" sz="1100" kern="1200" dirty="0"/>
        </a:p>
      </dsp:txBody>
      <dsp:txXfrm>
        <a:off x="2657376" y="4029058"/>
        <a:ext cx="985170" cy="985170"/>
      </dsp:txXfrm>
    </dsp:sp>
    <dsp:sp modelId="{9C84964C-0679-4F7F-BB22-80C50E0F3E75}">
      <dsp:nvSpPr>
        <dsp:cNvPr id="0" name=""/>
        <dsp:cNvSpPr/>
      </dsp:nvSpPr>
      <dsp:spPr>
        <a:xfrm>
          <a:off x="1629015" y="1401439"/>
          <a:ext cx="1393242" cy="1393242"/>
        </a:xfrm>
        <a:prstGeom prst="ellipse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i="1" kern="1200" dirty="0" smtClean="0"/>
            <a:t>Развитие детского движения.</a:t>
          </a:r>
          <a:endParaRPr lang="ru-RU" sz="800" kern="1200" dirty="0"/>
        </a:p>
      </dsp:txBody>
      <dsp:txXfrm>
        <a:off x="1833051" y="1605475"/>
        <a:ext cx="985170" cy="9851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ED254-2AE0-4A48-B1E9-73662FBE4B6E}">
      <dsp:nvSpPr>
        <dsp:cNvPr id="0" name=""/>
        <dsp:cNvSpPr/>
      </dsp:nvSpPr>
      <dsp:spPr>
        <a:xfrm>
          <a:off x="1542547" y="1578"/>
          <a:ext cx="2286446" cy="1143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Работа дискуссионной площадки «</a:t>
          </a:r>
          <a:r>
            <a:rPr lang="ru-RU" sz="1500" kern="1200" dirty="0" err="1" smtClean="0"/>
            <a:t>Наркостоп</a:t>
          </a:r>
          <a:r>
            <a:rPr lang="ru-RU" sz="1500" kern="1200" dirty="0" smtClean="0"/>
            <a:t>» </a:t>
          </a:r>
          <a:r>
            <a:rPr lang="kk-KZ" sz="1500" kern="1200" dirty="0" smtClean="0"/>
            <a:t>перешла в разряд традиционных мероприятий</a:t>
          </a:r>
          <a:endParaRPr lang="ru-RU" sz="1500" kern="1200" dirty="0"/>
        </a:p>
      </dsp:txBody>
      <dsp:txXfrm>
        <a:off x="1576031" y="35062"/>
        <a:ext cx="2219478" cy="1076255"/>
      </dsp:txXfrm>
    </dsp:sp>
    <dsp:sp modelId="{FBA20AA5-12CF-42AA-A4DF-42D72BF81735}">
      <dsp:nvSpPr>
        <dsp:cNvPr id="0" name=""/>
        <dsp:cNvSpPr/>
      </dsp:nvSpPr>
      <dsp:spPr>
        <a:xfrm>
          <a:off x="1771192" y="1144801"/>
          <a:ext cx="228644" cy="857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417"/>
              </a:lnTo>
              <a:lnTo>
                <a:pt x="228644" y="8574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6A3FC-15C1-4C32-A141-00474FED63D2}">
      <dsp:nvSpPr>
        <dsp:cNvPr id="0" name=""/>
        <dsp:cNvSpPr/>
      </dsp:nvSpPr>
      <dsp:spPr>
        <a:xfrm>
          <a:off x="1999837" y="1430607"/>
          <a:ext cx="1829157" cy="1143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kern="1200" dirty="0" smtClean="0"/>
            <a:t>привитие навыков по здоровьесбережению и повышению ответственности подростков за свое здоровье</a:t>
          </a:r>
          <a:endParaRPr lang="ru-RU" sz="1100" kern="1200" dirty="0"/>
        </a:p>
      </dsp:txBody>
      <dsp:txXfrm>
        <a:off x="2033321" y="1464091"/>
        <a:ext cx="1762189" cy="1076255"/>
      </dsp:txXfrm>
    </dsp:sp>
    <dsp:sp modelId="{704C5E94-A319-47B1-A353-3762BA59F993}">
      <dsp:nvSpPr>
        <dsp:cNvPr id="0" name=""/>
        <dsp:cNvSpPr/>
      </dsp:nvSpPr>
      <dsp:spPr>
        <a:xfrm>
          <a:off x="1771192" y="1144801"/>
          <a:ext cx="228644" cy="2286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446"/>
              </a:lnTo>
              <a:lnTo>
                <a:pt x="228644" y="22864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5FBAD-CCE6-4EC5-B70D-EE58AD990A63}">
      <dsp:nvSpPr>
        <dsp:cNvPr id="0" name=""/>
        <dsp:cNvSpPr/>
      </dsp:nvSpPr>
      <dsp:spPr>
        <a:xfrm>
          <a:off x="1999837" y="2859636"/>
          <a:ext cx="1829157" cy="1143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kern="1200" dirty="0" smtClean="0"/>
            <a:t>профилактика правонарушений среди несовершеннолетних</a:t>
          </a:r>
          <a:endParaRPr lang="ru-RU" sz="1100" kern="1200" dirty="0"/>
        </a:p>
      </dsp:txBody>
      <dsp:txXfrm>
        <a:off x="2033321" y="2893120"/>
        <a:ext cx="1762189" cy="1076255"/>
      </dsp:txXfrm>
    </dsp:sp>
    <dsp:sp modelId="{89AFF031-752A-42C2-8EB9-9B324DB5BDA8}">
      <dsp:nvSpPr>
        <dsp:cNvPr id="0" name=""/>
        <dsp:cNvSpPr/>
      </dsp:nvSpPr>
      <dsp:spPr>
        <a:xfrm>
          <a:off x="4400605" y="1578"/>
          <a:ext cx="2286446" cy="1143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Воспитательно</a:t>
          </a:r>
          <a:r>
            <a:rPr lang="ru-RU" sz="1500" kern="1200" dirty="0" smtClean="0"/>
            <a:t>-образовательный проект «</a:t>
          </a:r>
          <a:r>
            <a:rPr lang="kk-KZ" sz="1500" kern="1200" dirty="0" smtClean="0"/>
            <a:t>Мәңгілік ел</a:t>
          </a:r>
          <a:r>
            <a:rPr lang="ru-RU" sz="1500" kern="1200" dirty="0" smtClean="0"/>
            <a:t>»</a:t>
          </a:r>
          <a:endParaRPr lang="ru-RU" sz="1500" kern="1200" dirty="0"/>
        </a:p>
      </dsp:txBody>
      <dsp:txXfrm>
        <a:off x="4434089" y="35062"/>
        <a:ext cx="2219478" cy="1076255"/>
      </dsp:txXfrm>
    </dsp:sp>
    <dsp:sp modelId="{E989E542-F3B0-4542-B1BB-7D5103FC78D0}">
      <dsp:nvSpPr>
        <dsp:cNvPr id="0" name=""/>
        <dsp:cNvSpPr/>
      </dsp:nvSpPr>
      <dsp:spPr>
        <a:xfrm>
          <a:off x="4629250" y="1144801"/>
          <a:ext cx="228644" cy="857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417"/>
              </a:lnTo>
              <a:lnTo>
                <a:pt x="228644" y="8574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9289C-8D9B-4258-AE44-88786A67150B}">
      <dsp:nvSpPr>
        <dsp:cNvPr id="0" name=""/>
        <dsp:cNvSpPr/>
      </dsp:nvSpPr>
      <dsp:spPr>
        <a:xfrm>
          <a:off x="4857895" y="1430607"/>
          <a:ext cx="1829157" cy="1143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Системная  воспитательная работа по формированию </a:t>
          </a:r>
          <a:r>
            <a:rPr lang="ru-RU" sz="1100" kern="1200" dirty="0" err="1" smtClean="0"/>
            <a:t>казахстанца</a:t>
          </a:r>
          <a:r>
            <a:rPr lang="ru-RU" sz="1100" kern="1200" dirty="0" smtClean="0"/>
            <a:t> нового поколения</a:t>
          </a:r>
          <a:endParaRPr lang="ru-RU" sz="1100" kern="1200" dirty="0"/>
        </a:p>
      </dsp:txBody>
      <dsp:txXfrm>
        <a:off x="4891379" y="1464091"/>
        <a:ext cx="1762189" cy="1076255"/>
      </dsp:txXfrm>
    </dsp:sp>
    <dsp:sp modelId="{915D6258-A5B8-4CC9-AEF7-F4D56A0B75BD}">
      <dsp:nvSpPr>
        <dsp:cNvPr id="0" name=""/>
        <dsp:cNvSpPr/>
      </dsp:nvSpPr>
      <dsp:spPr>
        <a:xfrm>
          <a:off x="4629250" y="1144801"/>
          <a:ext cx="228644" cy="2286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446"/>
              </a:lnTo>
              <a:lnTo>
                <a:pt x="228644" y="22864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BCAE0-EB3A-4C5F-8178-AE948D4D312F}">
      <dsp:nvSpPr>
        <dsp:cNvPr id="0" name=""/>
        <dsp:cNvSpPr/>
      </dsp:nvSpPr>
      <dsp:spPr>
        <a:xfrm>
          <a:off x="4857895" y="2859636"/>
          <a:ext cx="1829157" cy="1143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Воспитывает высокие духовно-нравственные качества, патриотизм</a:t>
          </a:r>
          <a:endParaRPr lang="ru-RU" sz="1100" kern="1200" dirty="0"/>
        </a:p>
      </dsp:txBody>
      <dsp:txXfrm>
        <a:off x="4891379" y="2893120"/>
        <a:ext cx="1762189" cy="1076255"/>
      </dsp:txXfrm>
    </dsp:sp>
    <dsp:sp modelId="{48431452-2262-479A-9DC8-90CBC310CC44}">
      <dsp:nvSpPr>
        <dsp:cNvPr id="0" name=""/>
        <dsp:cNvSpPr/>
      </dsp:nvSpPr>
      <dsp:spPr>
        <a:xfrm>
          <a:off x="4629250" y="1144801"/>
          <a:ext cx="228644" cy="3715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5475"/>
              </a:lnTo>
              <a:lnTo>
                <a:pt x="228644" y="371547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36159-9AFC-476A-8B6F-DAE72F2E8867}">
      <dsp:nvSpPr>
        <dsp:cNvPr id="0" name=""/>
        <dsp:cNvSpPr/>
      </dsp:nvSpPr>
      <dsp:spPr>
        <a:xfrm>
          <a:off x="4857895" y="4288665"/>
          <a:ext cx="1829157" cy="1143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Способ  самосовершенствования и саморазвития</a:t>
          </a:r>
          <a:endParaRPr lang="ru-RU" sz="1100" kern="1200" dirty="0"/>
        </a:p>
      </dsp:txBody>
      <dsp:txXfrm>
        <a:off x="4891379" y="4322149"/>
        <a:ext cx="1762189" cy="1076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485F6-287B-4DEB-BB54-7CBD08A57BD4}" type="datetimeFigureOut">
              <a:rPr lang="ru-RU" smtClean="0"/>
              <a:t>25.12.2015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9DB34-C9F9-450B-9B7A-A4E67CDB8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471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1802A-D024-41D8-8027-8EC66AA69521}" type="datetimeFigureOut">
              <a:rPr lang="ru-RU" smtClean="0"/>
              <a:t>25.12.2015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3363-8ACE-435B-A302-15B2B5B64E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13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3363-8ACE-435B-A302-15B2B5B64E6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52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ОРГАНИЗАЦИЯ РАБОТЫ С ПЕДАГОГИЧЕСКИ ЗАПУЩЕННИЯМИ ДЕТЬМИ В УСЛОВИЯХ ДВОРЦА ТВОРЧЕСТВА ШКОЛЬНИКОВ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583363-8ACE-435B-A302-15B2B5B64E6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57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D2F5-EB95-4193-B49E-351C14F9A3FE}" type="datetime1">
              <a:rPr lang="ru-RU" smtClean="0"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DB02-F55E-4173-8DC6-E60B0AE20EF0}" type="datetime1">
              <a:rPr lang="ru-RU" smtClean="0"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143-73B3-495C-9C9F-27E3109407C5}" type="datetime1">
              <a:rPr lang="ru-RU" smtClean="0"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2C7F-B8CC-4998-BDEB-3576C1D434B4}" type="datetime1">
              <a:rPr lang="ru-RU" smtClean="0"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32-422B-49DA-BEC2-61C978CE00D2}" type="datetime1">
              <a:rPr lang="ru-RU" smtClean="0"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3CFA-208D-4A8A-8BF0-40DB461285BF}" type="datetime1">
              <a:rPr lang="ru-RU" smtClean="0"/>
              <a:t>25.12.2015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7C2F-3F50-4C12-9425-33603EFBC55D}" type="datetime1">
              <a:rPr lang="ru-RU" smtClean="0"/>
              <a:t>25.12.2015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F80E-D75A-4654-9156-6D93B298C3D1}" type="datetime1">
              <a:rPr lang="ru-RU" smtClean="0"/>
              <a:t>25.12.2015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1472-17FC-4EC1-8C6A-790DA5112621}" type="datetime1">
              <a:rPr lang="ru-RU" smtClean="0"/>
              <a:t>25.12.2015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995D-4643-4C34-AD43-0D0F5795A900}" type="datetime1">
              <a:rPr lang="ru-RU" smtClean="0"/>
              <a:t>25.12.2015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5CEF-3DD4-4FB4-8687-59B7E29C950A}" type="datetime1">
              <a:rPr lang="ru-RU" smtClean="0"/>
              <a:t>25.12.2015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A1F844-9E0D-47D2-9B4B-90E96A986423}" type="datetime1">
              <a:rPr lang="ru-RU" smtClean="0"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3861048"/>
            <a:ext cx="4280520" cy="1752600"/>
          </a:xfrm>
        </p:spPr>
        <p:txBody>
          <a:bodyPr>
            <a:normAutofit/>
          </a:bodyPr>
          <a:lstStyle/>
          <a:p>
            <a:pPr algn="r"/>
            <a:r>
              <a:rPr lang="kk-KZ" sz="1800" dirty="0">
                <a:solidFill>
                  <a:schemeClr val="tx1"/>
                </a:solidFill>
              </a:rPr>
              <a:t>Г.В. Асташкина</a:t>
            </a:r>
            <a:endParaRPr lang="ru-RU" sz="1800" dirty="0">
              <a:solidFill>
                <a:schemeClr val="tx1"/>
              </a:solidFill>
            </a:endParaRPr>
          </a:p>
          <a:p>
            <a:pPr algn="r"/>
            <a:r>
              <a:rPr lang="kk-KZ" sz="1800" dirty="0">
                <a:solidFill>
                  <a:schemeClr val="tx1"/>
                </a:solidFill>
              </a:rPr>
              <a:t>г. Усть-Каменогорск</a:t>
            </a:r>
            <a:endParaRPr lang="ru-RU" sz="1800" dirty="0">
              <a:solidFill>
                <a:schemeClr val="tx1"/>
              </a:solidFill>
            </a:endParaRPr>
          </a:p>
          <a:p>
            <a:pPr algn="r"/>
            <a:r>
              <a:rPr lang="kk-KZ" sz="1800" dirty="0">
                <a:solidFill>
                  <a:schemeClr val="tx1"/>
                </a:solidFill>
              </a:rPr>
              <a:t>КГКП «Дворец творчества школьников»</a:t>
            </a:r>
            <a:endParaRPr lang="ru-RU" sz="1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7175351" cy="1793167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2400" b="1" dirty="0" smtClean="0"/>
              <a:t>ОРГАНИЗАЦИЯ РАБОТЫ С ПЕДАГОГИЧЕСКИ ЗАПУЩЕННИЯМИ ДЕТЬМИ В УСЛОВИЯХ ДВОРЦА ТВОРЧЕСТВА ШКОЛЬНИКОВ</a:t>
            </a:r>
            <a:endParaRPr lang="ru-RU" sz="2400" b="1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07504" y="6165304"/>
            <a:ext cx="8856983" cy="372021"/>
          </a:xfrm>
        </p:spPr>
        <p:txBody>
          <a:bodyPr/>
          <a:lstStyle/>
          <a:p>
            <a:r>
              <a:rPr lang="ru-RU" dirty="0" smtClean="0"/>
              <a:t>«ОРГАНИЗАЦИЯ РАБОТЫ С ПЕДАГОГИЧЕСКИ  ЗАПУЩЕННЫМИ ДЕТЬМИ В УСЛОВИЯХ ДВОРЦА ТВОРЧЕСТВА ШКОЛЬНИКОВ,</a:t>
            </a:r>
          </a:p>
          <a:p>
            <a:r>
              <a:rPr lang="ru-RU" dirty="0" smtClean="0"/>
              <a:t>Г.В. АСТАШКИНА, Г. УСТЬ-КАМЕНОГОРСК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3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66068054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8435281" cy="569168"/>
          </a:xfrm>
        </p:spPr>
        <p:txBody>
          <a:bodyPr/>
          <a:lstStyle/>
          <a:p>
            <a:r>
              <a:rPr lang="ru-RU" dirty="0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98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55982729"/>
              </p:ext>
            </p:extLst>
          </p:nvPr>
        </p:nvGraphicFramePr>
        <p:xfrm>
          <a:off x="107504" y="260648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8507289" cy="569168"/>
          </a:xfrm>
        </p:spPr>
        <p:txBody>
          <a:bodyPr/>
          <a:lstStyle/>
          <a:p>
            <a:r>
              <a:rPr lang="ru-RU" dirty="0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15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61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1800" i="1" dirty="0">
                <a:solidFill>
                  <a:schemeClr val="accent6"/>
                </a:solidFill>
                <a:latin typeface="Bookman Old Style" pitchFamily="18" charset="0"/>
              </a:rPr>
              <a:t>Кто-то, когда-то должен </a:t>
            </a: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ответить,</a:t>
            </a:r>
            <a:endParaRPr lang="ru-RU" sz="1800" dirty="0">
              <a:solidFill>
                <a:schemeClr val="accent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kk-KZ" sz="1800" i="1" dirty="0">
                <a:solidFill>
                  <a:schemeClr val="accent6"/>
                </a:solidFill>
                <a:latin typeface="Bookman Old Style" pitchFamily="18" charset="0"/>
              </a:rPr>
              <a:t>Высветить правду, истину </a:t>
            </a: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вскрыть,</a:t>
            </a:r>
            <a:endParaRPr lang="ru-RU" sz="1800" dirty="0">
              <a:solidFill>
                <a:schemeClr val="accent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kk-KZ" sz="1800" i="1" dirty="0">
                <a:solidFill>
                  <a:schemeClr val="accent6"/>
                </a:solidFill>
                <a:latin typeface="Bookman Old Style" pitchFamily="18" charset="0"/>
              </a:rPr>
              <a:t>Что же </a:t>
            </a: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такое трудные дети?</a:t>
            </a:r>
            <a:endParaRPr lang="ru-RU" sz="1800" dirty="0">
              <a:solidFill>
                <a:schemeClr val="accent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kk-KZ" sz="1800" i="1" dirty="0">
                <a:solidFill>
                  <a:schemeClr val="accent6"/>
                </a:solidFill>
                <a:latin typeface="Bookman Old Style" pitchFamily="18" charset="0"/>
              </a:rPr>
              <a:t>Вечный вопрос и больной, как </a:t>
            </a: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нарыв.</a:t>
            </a:r>
            <a:endParaRPr lang="ru-RU" sz="1800" dirty="0">
              <a:solidFill>
                <a:schemeClr val="accent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kk-KZ" sz="1800" i="1" dirty="0">
                <a:solidFill>
                  <a:schemeClr val="accent6"/>
                </a:solidFill>
                <a:latin typeface="Bookman Old Style" pitchFamily="18" charset="0"/>
              </a:rPr>
              <a:t>Вот он сидит перед нами, </a:t>
            </a: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взгляните,</a:t>
            </a:r>
            <a:endParaRPr lang="ru-RU" sz="1800" dirty="0">
              <a:solidFill>
                <a:schemeClr val="accent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kk-KZ" sz="1800" i="1" dirty="0">
                <a:solidFill>
                  <a:schemeClr val="accent6"/>
                </a:solidFill>
                <a:latin typeface="Bookman Old Style" pitchFamily="18" charset="0"/>
              </a:rPr>
              <a:t>Сжался пружиной, отчаялся он </a:t>
            </a: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.</a:t>
            </a:r>
            <a:endParaRPr lang="ru-RU" sz="1800" dirty="0">
              <a:solidFill>
                <a:schemeClr val="accent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kk-KZ" sz="1800" i="1" dirty="0">
                <a:solidFill>
                  <a:schemeClr val="accent6"/>
                </a:solidFill>
                <a:latin typeface="Bookman Old Style" pitchFamily="18" charset="0"/>
              </a:rPr>
              <a:t>С миром оборваны тонкие нити </a:t>
            </a: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,</a:t>
            </a:r>
            <a:endParaRPr lang="ru-RU" sz="1800" dirty="0">
              <a:solidFill>
                <a:schemeClr val="accent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kk-KZ" sz="1800" i="1" dirty="0">
                <a:solidFill>
                  <a:schemeClr val="accent6"/>
                </a:solidFill>
                <a:latin typeface="Bookman Old Style" pitchFamily="18" charset="0"/>
              </a:rPr>
              <a:t>Словно стена, без дверей и </a:t>
            </a: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окон.</a:t>
            </a:r>
            <a:endParaRPr lang="ru-RU" sz="1800" dirty="0">
              <a:solidFill>
                <a:schemeClr val="accent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kk-KZ" sz="1800" i="1" dirty="0">
                <a:solidFill>
                  <a:schemeClr val="accent6"/>
                </a:solidFill>
                <a:latin typeface="Bookman Old Style" pitchFamily="18" charset="0"/>
              </a:rPr>
              <a:t>Вот они, главные истины </a:t>
            </a: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эти – </a:t>
            </a:r>
            <a:endParaRPr lang="ru-RU" sz="1800" dirty="0">
              <a:solidFill>
                <a:schemeClr val="accent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kk-KZ" sz="1800" i="1" dirty="0">
                <a:solidFill>
                  <a:schemeClr val="accent6"/>
                </a:solidFill>
                <a:latin typeface="Bookman Old Style" pitchFamily="18" charset="0"/>
              </a:rPr>
              <a:t>Поздно заметили, поздно </a:t>
            </a: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учли</a:t>
            </a:r>
            <a:r>
              <a:rPr lang="ru-RU" sz="1800" i="1" dirty="0" smtClean="0">
                <a:solidFill>
                  <a:schemeClr val="accent6"/>
                </a:solidFill>
                <a:latin typeface="Bookman Old Style" pitchFamily="18" charset="0"/>
              </a:rPr>
              <a:t>.</a:t>
            </a:r>
            <a:endParaRPr lang="ru-RU" sz="1800" dirty="0">
              <a:solidFill>
                <a:schemeClr val="accent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kk-KZ" sz="1800" i="1" dirty="0">
                <a:solidFill>
                  <a:schemeClr val="accent6"/>
                </a:solidFill>
                <a:latin typeface="Bookman Old Style" pitchFamily="18" charset="0"/>
              </a:rPr>
              <a:t>Нет, не рождаются трудными </a:t>
            </a: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дети,</a:t>
            </a:r>
            <a:endParaRPr lang="ru-RU" sz="1800" dirty="0">
              <a:solidFill>
                <a:schemeClr val="accent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Просто </a:t>
            </a:r>
            <a:r>
              <a:rPr lang="kk-KZ" sz="1800" i="1" dirty="0">
                <a:solidFill>
                  <a:schemeClr val="accent6"/>
                </a:solidFill>
                <a:latin typeface="Bookman Old Style" pitchFamily="18" charset="0"/>
              </a:rPr>
              <a:t>им вовремя не </a:t>
            </a: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помогли.</a:t>
            </a:r>
            <a:endParaRPr lang="ru-RU" sz="1800" dirty="0" smtClean="0">
              <a:solidFill>
                <a:schemeClr val="accent6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kk-KZ" sz="1800" i="1" dirty="0" smtClean="0">
                <a:solidFill>
                  <a:schemeClr val="accent6"/>
                </a:solidFill>
                <a:latin typeface="Bookman Old Style" pitchFamily="18" charset="0"/>
              </a:rPr>
              <a:t>                                                                  Б. Исаев</a:t>
            </a:r>
            <a:endParaRPr lang="ru-RU" sz="1800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8435281" cy="497160"/>
          </a:xfrm>
        </p:spPr>
        <p:txBody>
          <a:bodyPr/>
          <a:lstStyle/>
          <a:p>
            <a:r>
              <a:rPr lang="ru-RU" dirty="0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46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 rot="20116361">
            <a:off x="387426" y="2605070"/>
            <a:ext cx="7992888" cy="1033272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СПАСИБО ЗА ВНИМАНИЕ!</a:t>
            </a:r>
            <a:endParaRPr lang="ru-RU" sz="24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8435281" cy="685800"/>
          </a:xfrm>
        </p:spPr>
        <p:txBody>
          <a:bodyPr/>
          <a:lstStyle/>
          <a:p>
            <a:r>
              <a:rPr lang="ru-RU" dirty="0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08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6512511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СПОСОБЫ ПРИВЛЕЧЕНИЯ ПЕДАГОГИЧЕСКИ ЗАПУЩЕННЫХ ДЕТЕЙ ВО ДВОРЕЦ ТВОРЧЕСТВА ШКОЛЬНИКОВ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02496049"/>
              </p:ext>
            </p:extLst>
          </p:nvPr>
        </p:nvGraphicFramePr>
        <p:xfrm>
          <a:off x="467544" y="2060848"/>
          <a:ext cx="835292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" y="6172200"/>
            <a:ext cx="8604448" cy="569168"/>
          </a:xfrm>
        </p:spPr>
        <p:txBody>
          <a:bodyPr/>
          <a:lstStyle/>
          <a:p>
            <a:r>
              <a:rPr lang="ru-RU" dirty="0" smtClean="0"/>
              <a:t>«ОРГАНИЗАЦИЯ РАБОТЫ С ПЕДАГОГИЧЕСКИ  ЗАПУЩЕННЫМИ ДЕТЬМИ В УСЛОВИЯХ ДВОРЦА ТВОРЧЕСТВА ШКОЛЬНИКОВ, </a:t>
            </a:r>
          </a:p>
          <a:p>
            <a:r>
              <a:rPr lang="ru-RU" dirty="0" smtClean="0"/>
              <a:t>Г.В. АСТАШКИНА, Г. УСТЬ-КАМЕНОГОРСК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72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РЕКЛАМА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79999911"/>
              </p:ext>
            </p:extLst>
          </p:nvPr>
        </p:nvGraphicFramePr>
        <p:xfrm>
          <a:off x="-108520" y="1268760"/>
          <a:ext cx="64807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E:\2 ИЗОБРАЖЕНИЯ+ФОТО\ДТШ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705" y="2924944"/>
            <a:ext cx="2944011" cy="195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51520" y="6093296"/>
            <a:ext cx="8640959" cy="764704"/>
          </a:xfrm>
        </p:spPr>
        <p:txBody>
          <a:bodyPr/>
          <a:lstStyle/>
          <a:p>
            <a:r>
              <a:rPr lang="ru-RU" dirty="0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12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/>
              <a:t>Создание открытой, благоприят­ной, психологически </a:t>
            </a:r>
            <a:r>
              <a:rPr lang="ru-RU" sz="2800" b="1" dirty="0" smtClean="0"/>
              <a:t>комфортной </a:t>
            </a:r>
            <a:r>
              <a:rPr lang="ru-RU" sz="2800" b="1" dirty="0"/>
              <a:t>атмосферы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7801223"/>
              </p:ext>
            </p:extLst>
          </p:nvPr>
        </p:nvGraphicFramePr>
        <p:xfrm>
          <a:off x="323528" y="1916832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51520" y="6021288"/>
            <a:ext cx="8640959" cy="720080"/>
          </a:xfrm>
        </p:spPr>
        <p:txBody>
          <a:bodyPr/>
          <a:lstStyle/>
          <a:p>
            <a:r>
              <a:rPr lang="ru-RU" dirty="0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49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/>
              <a:t>Создание открытой, благоприят­ной, психологически </a:t>
            </a:r>
            <a:r>
              <a:rPr lang="ru-RU" sz="2800" b="1" dirty="0" smtClean="0"/>
              <a:t>комфортной </a:t>
            </a:r>
            <a:r>
              <a:rPr lang="ru-RU" sz="2800" b="1" dirty="0"/>
              <a:t>атмосферы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00536148"/>
              </p:ext>
            </p:extLst>
          </p:nvPr>
        </p:nvGraphicFramePr>
        <p:xfrm>
          <a:off x="107504" y="1340768"/>
          <a:ext cx="8712968" cy="5318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965" y="6237312"/>
            <a:ext cx="8640959" cy="504056"/>
          </a:xfrm>
        </p:spPr>
        <p:txBody>
          <a:bodyPr/>
          <a:lstStyle/>
          <a:p>
            <a:r>
              <a:rPr lang="ru-RU" dirty="0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36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/>
              <a:t>Формирование и развитие целост­ного позитивного имиджа </a:t>
            </a:r>
            <a:r>
              <a:rPr lang="ru-RU" sz="2800" dirty="0" smtClean="0"/>
              <a:t>ДТШ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53366040"/>
              </p:ext>
            </p:extLst>
          </p:nvPr>
        </p:nvGraphicFramePr>
        <p:xfrm>
          <a:off x="179512" y="1196752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8435281" cy="569168"/>
          </a:xfrm>
        </p:spPr>
        <p:txBody>
          <a:bodyPr/>
          <a:lstStyle/>
          <a:p>
            <a:r>
              <a:rPr lang="ru-RU" dirty="0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5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32965" y="116632"/>
            <a:ext cx="8997453" cy="1440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Условия </a:t>
            </a:r>
            <a:r>
              <a:rPr lang="ru-RU" sz="2800" b="1" dirty="0"/>
              <a:t>для решения образовательной и культурно-развивающей деятельности детей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66010860"/>
              </p:ext>
            </p:extLst>
          </p:nvPr>
        </p:nvGraphicFramePr>
        <p:xfrm>
          <a:off x="395536" y="1484784"/>
          <a:ext cx="8352928" cy="50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8507289" cy="569168"/>
          </a:xfrm>
        </p:spPr>
        <p:txBody>
          <a:bodyPr/>
          <a:lstStyle/>
          <a:p>
            <a:r>
              <a:rPr lang="ru-RU" dirty="0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07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2800" b="1" dirty="0" smtClean="0"/>
              <a:t>НАПРАВЛЕНИЯ РАБОТЫ </a:t>
            </a:r>
            <a:r>
              <a:rPr lang="kk-KZ" sz="2800" dirty="0" smtClean="0"/>
              <a:t/>
            </a:r>
            <a:br>
              <a:rPr lang="kk-KZ" sz="2800" dirty="0" smtClean="0"/>
            </a:br>
            <a:r>
              <a:rPr lang="kk-KZ" sz="2400" dirty="0" smtClean="0"/>
              <a:t>с </a:t>
            </a:r>
            <a:r>
              <a:rPr lang="kk-KZ" sz="2400" dirty="0"/>
              <a:t>педагогически запущенными детьми в условиях Дворца творчества </a:t>
            </a:r>
            <a:r>
              <a:rPr lang="kk-KZ" sz="2400" dirty="0" smtClean="0"/>
              <a:t>школьников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36782750"/>
              </p:ext>
            </p:extLst>
          </p:nvPr>
        </p:nvGraphicFramePr>
        <p:xfrm>
          <a:off x="323528" y="1916832"/>
          <a:ext cx="856895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8507289" cy="569168"/>
          </a:xfrm>
        </p:spPr>
        <p:txBody>
          <a:bodyPr/>
          <a:lstStyle/>
          <a:p>
            <a:r>
              <a:rPr lang="ru-RU" dirty="0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060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/>
              <a:t>Общие воспитательные мероприятия ДТШ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30022941"/>
              </p:ext>
            </p:extLst>
          </p:nvPr>
        </p:nvGraphicFramePr>
        <p:xfrm>
          <a:off x="179512" y="1412776"/>
          <a:ext cx="87849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8507289" cy="685800"/>
          </a:xfrm>
        </p:spPr>
        <p:txBody>
          <a:bodyPr/>
          <a:lstStyle/>
          <a:p>
            <a:r>
              <a:rPr lang="ru-RU" dirty="0" smtClean="0"/>
              <a:t>«ОРГАНИЗАЦИЯ РАБОТЫ С ПЕДАГОГИЧЕСКИ  ЗАПУЩЕННЫМИ ДЕТЬМИ В УСЛОВИЯХ ДВОРЦА ТВОРЧЕСТВА ШКОЛЬНИКОВ, Г.В. АСТАШКИНА, Г. УСТЬ-КАМЕНОГОРСК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7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</TotalTime>
  <Words>773</Words>
  <Application>Microsoft Office PowerPoint</Application>
  <PresentationFormat>Экран (4:3)</PresentationFormat>
  <Paragraphs>98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ОРГАНИЗАЦИЯ РАБОТЫ С ПЕДАГОГИЧЕСКИ ЗАПУЩЕННИЯМИ ДЕТЬМИ В УСЛОВИЯХ ДВОРЦА ТВОРЧЕСТВА ШКОЛЬНИКОВ</vt:lpstr>
      <vt:lpstr>СПОСОБЫ ПРИВЛЕЧЕНИЯ ПЕДАГОГИЧЕСКИ ЗАПУЩЕННЫХ ДЕТЕЙ ВО ДВОРЕЦ ТВОРЧЕСТВА ШКОЛЬНИКОВ</vt:lpstr>
      <vt:lpstr>РЕКЛАМА</vt:lpstr>
      <vt:lpstr>Создание открытой, благоприят­ной, психологически комфортной атмосферы</vt:lpstr>
      <vt:lpstr>Создание открытой, благоприят­ной, психологически комфортной атмосферы</vt:lpstr>
      <vt:lpstr>Формирование и развитие целост­ного позитивного имиджа ДТШ</vt:lpstr>
      <vt:lpstr>Условия для решения образовательной и культурно-развивающей деятельности детей</vt:lpstr>
      <vt:lpstr>НАПРАВЛЕНИЯ РАБОТЫ  с педагогически запущенными детьми в условиях Дворца творчества школьников</vt:lpstr>
      <vt:lpstr>Общие воспитательные мероприятия ДТШ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 ПЕДАГОГИЧЕСКИ ЗАПУЩЕННИЯМИ ДЕТЬМИ В УСЛОВИЯХ ДВОРЦА ТВОРЧЕСТВА ШКОЛЬНИКОВ</dc:title>
  <dc:creator>Admin</dc:creator>
  <cp:lastModifiedBy>Admin</cp:lastModifiedBy>
  <cp:revision>32</cp:revision>
  <dcterms:created xsi:type="dcterms:W3CDTF">2015-12-24T04:30:43Z</dcterms:created>
  <dcterms:modified xsi:type="dcterms:W3CDTF">2015-12-25T08:03:39Z</dcterms:modified>
</cp:coreProperties>
</file>