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309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69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9 w 717"/>
                <a:gd name="T1" fmla="*/ 845 h 845"/>
                <a:gd name="T2" fmla="*/ 719 w 717"/>
                <a:gd name="T3" fmla="*/ 821 h 845"/>
                <a:gd name="T4" fmla="*/ 576 w 717"/>
                <a:gd name="T5" fmla="*/ 605 h 845"/>
                <a:gd name="T6" fmla="*/ 407 w 717"/>
                <a:gd name="T7" fmla="*/ 396 h 845"/>
                <a:gd name="T8" fmla="*/ 22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0 w 717"/>
                <a:gd name="T15" fmla="*/ 198 h 845"/>
                <a:gd name="T16" fmla="*/ 401 w 717"/>
                <a:gd name="T17" fmla="*/ 408 h 845"/>
                <a:gd name="T18" fmla="*/ 570 w 717"/>
                <a:gd name="T19" fmla="*/ 623 h 845"/>
                <a:gd name="T20" fmla="*/ 719 w 717"/>
                <a:gd name="T21" fmla="*/ 845 h 845"/>
                <a:gd name="T22" fmla="*/ 71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8 w 407"/>
                <a:gd name="T1" fmla="*/ 414 h 414"/>
                <a:gd name="T2" fmla="*/ 408 w 407"/>
                <a:gd name="T3" fmla="*/ 396 h 414"/>
                <a:gd name="T4" fmla="*/ 22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7 w 407"/>
                <a:gd name="T13" fmla="*/ 204 h 414"/>
                <a:gd name="T14" fmla="*/ 408 w 407"/>
                <a:gd name="T15" fmla="*/ 414 h 414"/>
                <a:gd name="T16" fmla="*/ 40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8 w 586"/>
                <a:gd name="T1" fmla="*/ 0 h 599"/>
                <a:gd name="T2" fmla="*/ 570 w 586"/>
                <a:gd name="T3" fmla="*/ 0 h 599"/>
                <a:gd name="T4" fmla="*/ 408 w 586"/>
                <a:gd name="T5" fmla="*/ 132 h 599"/>
                <a:gd name="T6" fmla="*/ 25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8 w 586"/>
                <a:gd name="T17" fmla="*/ 282 h 599"/>
                <a:gd name="T18" fmla="*/ 414 w 586"/>
                <a:gd name="T19" fmla="*/ 138 h 599"/>
                <a:gd name="T20" fmla="*/ 588 w 586"/>
                <a:gd name="T21" fmla="*/ 0 h 599"/>
                <a:gd name="T22" fmla="*/ 58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0 w 269"/>
                <a:gd name="T1" fmla="*/ 0 h 252"/>
                <a:gd name="T2" fmla="*/ 25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0 w 269"/>
                <a:gd name="T15" fmla="*/ 0 h 252"/>
                <a:gd name="T16" fmla="*/ 27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9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9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E36EF-A9B1-44B2-8F37-1E078420E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36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A5DE2-E200-4025-A349-7E54522CF5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86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E5C06-93A1-4408-AB9C-4A9AE6817A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247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72644-9108-453A-9DBA-C81B67BCF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114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D4B4A-FC4F-4122-88AB-18CA7771B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85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04602-667F-4EF3-886E-2EF1B400E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1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B301F-8F9E-428E-B6E6-D1F40F74F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9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669DC-E70E-46D6-B143-57E0CE120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12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42171-F945-416F-896D-87280CD37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70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2E782-EA35-4DFA-8C9F-DF1FB3C28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26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92C34-5E31-45B5-86C7-7D4DCE08C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5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E216-8D91-4D19-8B1E-F6EF2E519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50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F18F0-8791-4D32-89E7-602C0CBC4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48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C4B3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843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843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4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4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4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4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4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4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4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4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4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4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5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5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845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9 w 717"/>
                <a:gd name="T1" fmla="*/ 845 h 845"/>
                <a:gd name="T2" fmla="*/ 719 w 717"/>
                <a:gd name="T3" fmla="*/ 821 h 845"/>
                <a:gd name="T4" fmla="*/ 576 w 717"/>
                <a:gd name="T5" fmla="*/ 605 h 845"/>
                <a:gd name="T6" fmla="*/ 407 w 717"/>
                <a:gd name="T7" fmla="*/ 396 h 845"/>
                <a:gd name="T8" fmla="*/ 22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0 w 717"/>
                <a:gd name="T15" fmla="*/ 198 h 845"/>
                <a:gd name="T16" fmla="*/ 401 w 717"/>
                <a:gd name="T17" fmla="*/ 408 h 845"/>
                <a:gd name="T18" fmla="*/ 570 w 717"/>
                <a:gd name="T19" fmla="*/ 623 h 845"/>
                <a:gd name="T20" fmla="*/ 719 w 717"/>
                <a:gd name="T21" fmla="*/ 845 h 845"/>
                <a:gd name="T22" fmla="*/ 71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8 w 407"/>
                <a:gd name="T1" fmla="*/ 414 h 414"/>
                <a:gd name="T2" fmla="*/ 408 w 407"/>
                <a:gd name="T3" fmla="*/ 396 h 414"/>
                <a:gd name="T4" fmla="*/ 22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7 w 407"/>
                <a:gd name="T13" fmla="*/ 204 h 414"/>
                <a:gd name="T14" fmla="*/ 408 w 407"/>
                <a:gd name="T15" fmla="*/ 414 h 414"/>
                <a:gd name="T16" fmla="*/ 40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8 w 586"/>
                <a:gd name="T1" fmla="*/ 0 h 599"/>
                <a:gd name="T2" fmla="*/ 570 w 586"/>
                <a:gd name="T3" fmla="*/ 0 h 599"/>
                <a:gd name="T4" fmla="*/ 408 w 586"/>
                <a:gd name="T5" fmla="*/ 132 h 599"/>
                <a:gd name="T6" fmla="*/ 25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8 w 586"/>
                <a:gd name="T17" fmla="*/ 282 h 599"/>
                <a:gd name="T18" fmla="*/ 414 w 586"/>
                <a:gd name="T19" fmla="*/ 138 h 599"/>
                <a:gd name="T20" fmla="*/ 588 w 586"/>
                <a:gd name="T21" fmla="*/ 0 h 599"/>
                <a:gd name="T22" fmla="*/ 58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0 w 269"/>
                <a:gd name="T1" fmla="*/ 0 h 252"/>
                <a:gd name="T2" fmla="*/ 25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0 w 269"/>
                <a:gd name="T15" fmla="*/ 0 h 252"/>
                <a:gd name="T16" fmla="*/ 27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7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7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7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7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053661E-A625-48D1-8BE6-733931F49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847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8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1288"/>
          <p:cNvSpPr>
            <a:spLocks/>
          </p:cNvSpPr>
          <p:nvPr/>
        </p:nvSpPr>
        <p:spPr bwMode="auto">
          <a:xfrm>
            <a:off x="6483350" y="1989138"/>
            <a:ext cx="2373313" cy="939800"/>
          </a:xfrm>
          <a:custGeom>
            <a:avLst/>
            <a:gdLst>
              <a:gd name="T0" fmla="*/ 2147483647 w 304"/>
              <a:gd name="T1" fmla="*/ 2147483647 h 118"/>
              <a:gd name="T2" fmla="*/ 2147483647 w 304"/>
              <a:gd name="T3" fmla="*/ 2147483647 h 118"/>
              <a:gd name="T4" fmla="*/ 2147483647 w 304"/>
              <a:gd name="T5" fmla="*/ 2147483647 h 118"/>
              <a:gd name="T6" fmla="*/ 2147483647 w 304"/>
              <a:gd name="T7" fmla="*/ 2147483647 h 118"/>
              <a:gd name="T8" fmla="*/ 2147483647 w 304"/>
              <a:gd name="T9" fmla="*/ 2147483647 h 118"/>
              <a:gd name="T10" fmla="*/ 2147483647 w 304"/>
              <a:gd name="T11" fmla="*/ 2147483647 h 118"/>
              <a:gd name="T12" fmla="*/ 2147483647 w 304"/>
              <a:gd name="T13" fmla="*/ 2147483647 h 118"/>
              <a:gd name="T14" fmla="*/ 2147483647 w 304"/>
              <a:gd name="T15" fmla="*/ 2147483647 h 118"/>
              <a:gd name="T16" fmla="*/ 2147483647 w 304"/>
              <a:gd name="T17" fmla="*/ 2147483647 h 118"/>
              <a:gd name="T18" fmla="*/ 2147483647 w 304"/>
              <a:gd name="T19" fmla="*/ 2147483647 h 118"/>
              <a:gd name="T20" fmla="*/ 2147483647 w 304"/>
              <a:gd name="T21" fmla="*/ 2147483647 h 118"/>
              <a:gd name="T22" fmla="*/ 2147483647 w 304"/>
              <a:gd name="T23" fmla="*/ 2147483647 h 118"/>
              <a:gd name="T24" fmla="*/ 2147483647 w 304"/>
              <a:gd name="T25" fmla="*/ 2147483647 h 118"/>
              <a:gd name="T26" fmla="*/ 2147483647 w 304"/>
              <a:gd name="T27" fmla="*/ 2147483647 h 118"/>
              <a:gd name="T28" fmla="*/ 2147483647 w 304"/>
              <a:gd name="T29" fmla="*/ 2147483647 h 118"/>
              <a:gd name="T30" fmla="*/ 2147483647 w 304"/>
              <a:gd name="T31" fmla="*/ 2147483647 h 118"/>
              <a:gd name="T32" fmla="*/ 2147483647 w 304"/>
              <a:gd name="T33" fmla="*/ 2147483647 h 118"/>
              <a:gd name="T34" fmla="*/ 2147483647 w 304"/>
              <a:gd name="T35" fmla="*/ 2147483647 h 118"/>
              <a:gd name="T36" fmla="*/ 2147483647 w 304"/>
              <a:gd name="T37" fmla="*/ 0 h 118"/>
              <a:gd name="T38" fmla="*/ 2147483647 w 304"/>
              <a:gd name="T39" fmla="*/ 2147483647 h 118"/>
              <a:gd name="T40" fmla="*/ 2147483647 w 304"/>
              <a:gd name="T41" fmla="*/ 2147483647 h 118"/>
              <a:gd name="T42" fmla="*/ 2147483647 w 304"/>
              <a:gd name="T43" fmla="*/ 2147483647 h 118"/>
              <a:gd name="T44" fmla="*/ 2147483647 w 304"/>
              <a:gd name="T45" fmla="*/ 2147483647 h 118"/>
              <a:gd name="T46" fmla="*/ 2147483647 w 304"/>
              <a:gd name="T47" fmla="*/ 2147483647 h 118"/>
              <a:gd name="T48" fmla="*/ 2147483647 w 304"/>
              <a:gd name="T49" fmla="*/ 2147483647 h 118"/>
              <a:gd name="T50" fmla="*/ 2147483647 w 304"/>
              <a:gd name="T51" fmla="*/ 2147483647 h 118"/>
              <a:gd name="T52" fmla="*/ 2147483647 w 304"/>
              <a:gd name="T53" fmla="*/ 2147483647 h 118"/>
              <a:gd name="T54" fmla="*/ 2147483647 w 304"/>
              <a:gd name="T55" fmla="*/ 2147483647 h 118"/>
              <a:gd name="T56" fmla="*/ 2147483647 w 304"/>
              <a:gd name="T57" fmla="*/ 2147483647 h 118"/>
              <a:gd name="T58" fmla="*/ 2147483647 w 304"/>
              <a:gd name="T59" fmla="*/ 2147483647 h 118"/>
              <a:gd name="T60" fmla="*/ 2147483647 w 304"/>
              <a:gd name="T61" fmla="*/ 2147483647 h 118"/>
              <a:gd name="T62" fmla="*/ 2147483647 w 304"/>
              <a:gd name="T63" fmla="*/ 2147483647 h 118"/>
              <a:gd name="T64" fmla="*/ 2147483647 w 304"/>
              <a:gd name="T65" fmla="*/ 2147483647 h 118"/>
              <a:gd name="T66" fmla="*/ 2147483647 w 304"/>
              <a:gd name="T67" fmla="*/ 2147483647 h 118"/>
              <a:gd name="T68" fmla="*/ 2147483647 w 304"/>
              <a:gd name="T69" fmla="*/ 2147483647 h 118"/>
              <a:gd name="T70" fmla="*/ 2147483647 w 304"/>
              <a:gd name="T71" fmla="*/ 2147483647 h 118"/>
              <a:gd name="T72" fmla="*/ 2147483647 w 304"/>
              <a:gd name="T73" fmla="*/ 2147483647 h 118"/>
              <a:gd name="T74" fmla="*/ 2147483647 w 304"/>
              <a:gd name="T75" fmla="*/ 2147483647 h 118"/>
              <a:gd name="T76" fmla="*/ 2147483647 w 304"/>
              <a:gd name="T77" fmla="*/ 2147483647 h 118"/>
              <a:gd name="T78" fmla="*/ 2147483647 w 304"/>
              <a:gd name="T79" fmla="*/ 2147483647 h 118"/>
              <a:gd name="T80" fmla="*/ 2147483647 w 304"/>
              <a:gd name="T81" fmla="*/ 2147483647 h 118"/>
              <a:gd name="T82" fmla="*/ 2147483647 w 304"/>
              <a:gd name="T83" fmla="*/ 2147483647 h 118"/>
              <a:gd name="T84" fmla="*/ 2147483647 w 304"/>
              <a:gd name="T85" fmla="*/ 2147483647 h 118"/>
              <a:gd name="T86" fmla="*/ 2147483647 w 304"/>
              <a:gd name="T87" fmla="*/ 2147483647 h 118"/>
              <a:gd name="T88" fmla="*/ 2147483647 w 304"/>
              <a:gd name="T89" fmla="*/ 2147483647 h 118"/>
              <a:gd name="T90" fmla="*/ 2147483647 w 304"/>
              <a:gd name="T91" fmla="*/ 2147483647 h 118"/>
              <a:gd name="T92" fmla="*/ 2147483647 w 304"/>
              <a:gd name="T93" fmla="*/ 2147483647 h 118"/>
              <a:gd name="T94" fmla="*/ 2147483647 w 304"/>
              <a:gd name="T95" fmla="*/ 2147483647 h 118"/>
              <a:gd name="T96" fmla="*/ 2147483647 w 304"/>
              <a:gd name="T97" fmla="*/ 2147483647 h 118"/>
              <a:gd name="T98" fmla="*/ 2147483647 w 304"/>
              <a:gd name="T99" fmla="*/ 2147483647 h 118"/>
              <a:gd name="T100" fmla="*/ 2147483647 w 304"/>
              <a:gd name="T101" fmla="*/ 2147483647 h 118"/>
              <a:gd name="T102" fmla="*/ 2147483647 w 304"/>
              <a:gd name="T103" fmla="*/ 2147483647 h 118"/>
              <a:gd name="T104" fmla="*/ 2147483647 w 304"/>
              <a:gd name="T105" fmla="*/ 2147483647 h 118"/>
              <a:gd name="T106" fmla="*/ 2147483647 w 304"/>
              <a:gd name="T107" fmla="*/ 2147483647 h 118"/>
              <a:gd name="T108" fmla="*/ 2147483647 w 304"/>
              <a:gd name="T109" fmla="*/ 2147483647 h 118"/>
              <a:gd name="T110" fmla="*/ 2147483647 w 304"/>
              <a:gd name="T111" fmla="*/ 2147483647 h 118"/>
              <a:gd name="T112" fmla="*/ 2147483647 w 304"/>
              <a:gd name="T113" fmla="*/ 2147483647 h 118"/>
              <a:gd name="T114" fmla="*/ 2147483647 w 304"/>
              <a:gd name="T115" fmla="*/ 2147483647 h 118"/>
              <a:gd name="T116" fmla="*/ 2147483647 w 304"/>
              <a:gd name="T117" fmla="*/ 2147483647 h 118"/>
              <a:gd name="T118" fmla="*/ 2147483647 w 304"/>
              <a:gd name="T119" fmla="*/ 2147483647 h 118"/>
              <a:gd name="T120" fmla="*/ 2147483647 w 304"/>
              <a:gd name="T121" fmla="*/ 2147483647 h 118"/>
              <a:gd name="T122" fmla="*/ 2147483647 w 304"/>
              <a:gd name="T123" fmla="*/ 2147483647 h 11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04"/>
              <a:gd name="T187" fmla="*/ 0 h 118"/>
              <a:gd name="T188" fmla="*/ 304 w 304"/>
              <a:gd name="T189" fmla="*/ 118 h 11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04" h="118">
                <a:moveTo>
                  <a:pt x="2" y="73"/>
                </a:moveTo>
                <a:lnTo>
                  <a:pt x="2" y="71"/>
                </a:lnTo>
                <a:lnTo>
                  <a:pt x="3" y="70"/>
                </a:lnTo>
                <a:lnTo>
                  <a:pt x="5" y="68"/>
                </a:lnTo>
                <a:lnTo>
                  <a:pt x="8" y="66"/>
                </a:lnTo>
                <a:lnTo>
                  <a:pt x="11" y="64"/>
                </a:lnTo>
                <a:lnTo>
                  <a:pt x="14" y="63"/>
                </a:lnTo>
                <a:lnTo>
                  <a:pt x="19" y="68"/>
                </a:lnTo>
                <a:lnTo>
                  <a:pt x="25" y="64"/>
                </a:lnTo>
                <a:lnTo>
                  <a:pt x="32" y="63"/>
                </a:lnTo>
                <a:lnTo>
                  <a:pt x="38" y="56"/>
                </a:lnTo>
                <a:lnTo>
                  <a:pt x="42" y="56"/>
                </a:lnTo>
                <a:lnTo>
                  <a:pt x="45" y="57"/>
                </a:lnTo>
                <a:lnTo>
                  <a:pt x="46" y="57"/>
                </a:lnTo>
                <a:lnTo>
                  <a:pt x="50" y="54"/>
                </a:lnTo>
                <a:lnTo>
                  <a:pt x="50" y="53"/>
                </a:lnTo>
                <a:lnTo>
                  <a:pt x="50" y="52"/>
                </a:lnTo>
                <a:lnTo>
                  <a:pt x="49" y="51"/>
                </a:lnTo>
                <a:lnTo>
                  <a:pt x="48" y="50"/>
                </a:lnTo>
                <a:lnTo>
                  <a:pt x="48" y="48"/>
                </a:lnTo>
                <a:lnTo>
                  <a:pt x="49" y="45"/>
                </a:lnTo>
                <a:lnTo>
                  <a:pt x="52" y="45"/>
                </a:lnTo>
                <a:lnTo>
                  <a:pt x="54" y="41"/>
                </a:lnTo>
                <a:lnTo>
                  <a:pt x="54" y="38"/>
                </a:lnTo>
                <a:lnTo>
                  <a:pt x="55" y="35"/>
                </a:lnTo>
                <a:lnTo>
                  <a:pt x="54" y="32"/>
                </a:lnTo>
                <a:lnTo>
                  <a:pt x="53" y="28"/>
                </a:lnTo>
                <a:lnTo>
                  <a:pt x="51" y="25"/>
                </a:lnTo>
                <a:lnTo>
                  <a:pt x="51" y="24"/>
                </a:lnTo>
                <a:lnTo>
                  <a:pt x="52" y="23"/>
                </a:lnTo>
                <a:lnTo>
                  <a:pt x="53" y="23"/>
                </a:lnTo>
                <a:lnTo>
                  <a:pt x="55" y="24"/>
                </a:lnTo>
                <a:lnTo>
                  <a:pt x="58" y="26"/>
                </a:lnTo>
                <a:lnTo>
                  <a:pt x="59" y="28"/>
                </a:lnTo>
                <a:lnTo>
                  <a:pt x="59" y="30"/>
                </a:lnTo>
                <a:lnTo>
                  <a:pt x="61" y="34"/>
                </a:lnTo>
                <a:lnTo>
                  <a:pt x="62" y="35"/>
                </a:lnTo>
                <a:lnTo>
                  <a:pt x="63" y="36"/>
                </a:lnTo>
                <a:lnTo>
                  <a:pt x="64" y="37"/>
                </a:lnTo>
                <a:lnTo>
                  <a:pt x="67" y="37"/>
                </a:lnTo>
                <a:lnTo>
                  <a:pt x="68" y="37"/>
                </a:lnTo>
                <a:lnTo>
                  <a:pt x="69" y="36"/>
                </a:lnTo>
                <a:lnTo>
                  <a:pt x="71" y="36"/>
                </a:lnTo>
                <a:lnTo>
                  <a:pt x="73" y="36"/>
                </a:lnTo>
                <a:lnTo>
                  <a:pt x="75" y="35"/>
                </a:lnTo>
                <a:lnTo>
                  <a:pt x="76" y="35"/>
                </a:lnTo>
                <a:lnTo>
                  <a:pt x="79" y="37"/>
                </a:lnTo>
                <a:lnTo>
                  <a:pt x="80" y="39"/>
                </a:lnTo>
                <a:lnTo>
                  <a:pt x="82" y="41"/>
                </a:lnTo>
                <a:lnTo>
                  <a:pt x="83" y="42"/>
                </a:lnTo>
                <a:lnTo>
                  <a:pt x="90" y="41"/>
                </a:lnTo>
                <a:lnTo>
                  <a:pt x="96" y="41"/>
                </a:lnTo>
                <a:lnTo>
                  <a:pt x="98" y="44"/>
                </a:lnTo>
                <a:lnTo>
                  <a:pt x="103" y="44"/>
                </a:lnTo>
                <a:lnTo>
                  <a:pt x="104" y="42"/>
                </a:lnTo>
                <a:lnTo>
                  <a:pt x="104" y="39"/>
                </a:lnTo>
                <a:lnTo>
                  <a:pt x="108" y="34"/>
                </a:lnTo>
                <a:lnTo>
                  <a:pt x="113" y="34"/>
                </a:lnTo>
                <a:lnTo>
                  <a:pt x="119" y="28"/>
                </a:lnTo>
                <a:lnTo>
                  <a:pt x="129" y="32"/>
                </a:lnTo>
                <a:lnTo>
                  <a:pt x="135" y="31"/>
                </a:lnTo>
                <a:lnTo>
                  <a:pt x="138" y="29"/>
                </a:lnTo>
                <a:lnTo>
                  <a:pt x="140" y="30"/>
                </a:lnTo>
                <a:lnTo>
                  <a:pt x="141" y="32"/>
                </a:lnTo>
                <a:lnTo>
                  <a:pt x="142" y="33"/>
                </a:lnTo>
                <a:lnTo>
                  <a:pt x="147" y="36"/>
                </a:lnTo>
                <a:lnTo>
                  <a:pt x="150" y="34"/>
                </a:lnTo>
                <a:lnTo>
                  <a:pt x="153" y="33"/>
                </a:lnTo>
                <a:lnTo>
                  <a:pt x="156" y="33"/>
                </a:lnTo>
                <a:lnTo>
                  <a:pt x="158" y="34"/>
                </a:lnTo>
                <a:lnTo>
                  <a:pt x="160" y="36"/>
                </a:lnTo>
                <a:lnTo>
                  <a:pt x="161" y="36"/>
                </a:lnTo>
                <a:lnTo>
                  <a:pt x="163" y="36"/>
                </a:lnTo>
                <a:lnTo>
                  <a:pt x="164" y="35"/>
                </a:lnTo>
                <a:lnTo>
                  <a:pt x="166" y="34"/>
                </a:lnTo>
                <a:lnTo>
                  <a:pt x="170" y="34"/>
                </a:lnTo>
                <a:lnTo>
                  <a:pt x="172" y="34"/>
                </a:lnTo>
                <a:lnTo>
                  <a:pt x="173" y="35"/>
                </a:lnTo>
                <a:lnTo>
                  <a:pt x="171" y="36"/>
                </a:lnTo>
                <a:lnTo>
                  <a:pt x="171" y="37"/>
                </a:lnTo>
                <a:lnTo>
                  <a:pt x="174" y="42"/>
                </a:lnTo>
                <a:lnTo>
                  <a:pt x="176" y="42"/>
                </a:lnTo>
                <a:lnTo>
                  <a:pt x="178" y="41"/>
                </a:lnTo>
                <a:lnTo>
                  <a:pt x="180" y="39"/>
                </a:lnTo>
                <a:lnTo>
                  <a:pt x="181" y="37"/>
                </a:lnTo>
                <a:lnTo>
                  <a:pt x="183" y="37"/>
                </a:lnTo>
                <a:lnTo>
                  <a:pt x="187" y="37"/>
                </a:lnTo>
                <a:lnTo>
                  <a:pt x="192" y="39"/>
                </a:lnTo>
                <a:lnTo>
                  <a:pt x="193" y="40"/>
                </a:lnTo>
                <a:lnTo>
                  <a:pt x="194" y="42"/>
                </a:lnTo>
                <a:lnTo>
                  <a:pt x="197" y="43"/>
                </a:lnTo>
                <a:lnTo>
                  <a:pt x="200" y="37"/>
                </a:lnTo>
                <a:lnTo>
                  <a:pt x="201" y="35"/>
                </a:lnTo>
                <a:lnTo>
                  <a:pt x="202" y="33"/>
                </a:lnTo>
                <a:lnTo>
                  <a:pt x="202" y="31"/>
                </a:lnTo>
                <a:lnTo>
                  <a:pt x="202" y="29"/>
                </a:lnTo>
                <a:lnTo>
                  <a:pt x="204" y="28"/>
                </a:lnTo>
                <a:lnTo>
                  <a:pt x="206" y="27"/>
                </a:lnTo>
                <a:lnTo>
                  <a:pt x="208" y="27"/>
                </a:lnTo>
                <a:lnTo>
                  <a:pt x="212" y="26"/>
                </a:lnTo>
                <a:lnTo>
                  <a:pt x="217" y="24"/>
                </a:lnTo>
                <a:lnTo>
                  <a:pt x="221" y="21"/>
                </a:lnTo>
                <a:lnTo>
                  <a:pt x="222" y="19"/>
                </a:lnTo>
                <a:lnTo>
                  <a:pt x="223" y="16"/>
                </a:lnTo>
                <a:lnTo>
                  <a:pt x="228" y="13"/>
                </a:lnTo>
                <a:lnTo>
                  <a:pt x="229" y="11"/>
                </a:lnTo>
                <a:lnTo>
                  <a:pt x="230" y="10"/>
                </a:lnTo>
                <a:lnTo>
                  <a:pt x="232" y="7"/>
                </a:lnTo>
                <a:lnTo>
                  <a:pt x="231" y="5"/>
                </a:lnTo>
                <a:lnTo>
                  <a:pt x="230" y="2"/>
                </a:lnTo>
                <a:lnTo>
                  <a:pt x="230" y="1"/>
                </a:lnTo>
                <a:lnTo>
                  <a:pt x="233" y="1"/>
                </a:lnTo>
                <a:lnTo>
                  <a:pt x="236" y="0"/>
                </a:lnTo>
                <a:lnTo>
                  <a:pt x="240" y="1"/>
                </a:lnTo>
                <a:lnTo>
                  <a:pt x="241" y="2"/>
                </a:lnTo>
                <a:lnTo>
                  <a:pt x="243" y="3"/>
                </a:lnTo>
                <a:lnTo>
                  <a:pt x="246" y="3"/>
                </a:lnTo>
                <a:lnTo>
                  <a:pt x="247" y="3"/>
                </a:lnTo>
                <a:lnTo>
                  <a:pt x="247" y="5"/>
                </a:lnTo>
                <a:lnTo>
                  <a:pt x="246" y="8"/>
                </a:lnTo>
                <a:lnTo>
                  <a:pt x="246" y="9"/>
                </a:lnTo>
                <a:lnTo>
                  <a:pt x="247" y="11"/>
                </a:lnTo>
                <a:lnTo>
                  <a:pt x="247" y="12"/>
                </a:lnTo>
                <a:lnTo>
                  <a:pt x="247" y="13"/>
                </a:lnTo>
                <a:lnTo>
                  <a:pt x="247" y="15"/>
                </a:lnTo>
                <a:lnTo>
                  <a:pt x="245" y="16"/>
                </a:lnTo>
                <a:lnTo>
                  <a:pt x="243" y="16"/>
                </a:lnTo>
                <a:lnTo>
                  <a:pt x="241" y="16"/>
                </a:lnTo>
                <a:lnTo>
                  <a:pt x="238" y="19"/>
                </a:lnTo>
                <a:lnTo>
                  <a:pt x="237" y="21"/>
                </a:lnTo>
                <a:lnTo>
                  <a:pt x="236" y="22"/>
                </a:lnTo>
                <a:lnTo>
                  <a:pt x="235" y="23"/>
                </a:lnTo>
                <a:lnTo>
                  <a:pt x="234" y="23"/>
                </a:lnTo>
                <a:lnTo>
                  <a:pt x="233" y="24"/>
                </a:lnTo>
                <a:lnTo>
                  <a:pt x="233" y="26"/>
                </a:lnTo>
                <a:lnTo>
                  <a:pt x="234" y="27"/>
                </a:lnTo>
                <a:lnTo>
                  <a:pt x="235" y="28"/>
                </a:lnTo>
                <a:lnTo>
                  <a:pt x="237" y="29"/>
                </a:lnTo>
                <a:lnTo>
                  <a:pt x="240" y="28"/>
                </a:lnTo>
                <a:lnTo>
                  <a:pt x="245" y="27"/>
                </a:lnTo>
                <a:lnTo>
                  <a:pt x="247" y="28"/>
                </a:lnTo>
                <a:lnTo>
                  <a:pt x="250" y="28"/>
                </a:lnTo>
                <a:lnTo>
                  <a:pt x="253" y="29"/>
                </a:lnTo>
                <a:lnTo>
                  <a:pt x="254" y="30"/>
                </a:lnTo>
                <a:lnTo>
                  <a:pt x="253" y="31"/>
                </a:lnTo>
                <a:lnTo>
                  <a:pt x="256" y="34"/>
                </a:lnTo>
                <a:lnTo>
                  <a:pt x="256" y="35"/>
                </a:lnTo>
                <a:lnTo>
                  <a:pt x="255" y="37"/>
                </a:lnTo>
                <a:lnTo>
                  <a:pt x="255" y="38"/>
                </a:lnTo>
                <a:lnTo>
                  <a:pt x="256" y="40"/>
                </a:lnTo>
                <a:lnTo>
                  <a:pt x="262" y="43"/>
                </a:lnTo>
                <a:lnTo>
                  <a:pt x="265" y="44"/>
                </a:lnTo>
                <a:lnTo>
                  <a:pt x="266" y="45"/>
                </a:lnTo>
                <a:lnTo>
                  <a:pt x="267" y="47"/>
                </a:lnTo>
                <a:lnTo>
                  <a:pt x="267" y="49"/>
                </a:lnTo>
                <a:lnTo>
                  <a:pt x="266" y="50"/>
                </a:lnTo>
                <a:lnTo>
                  <a:pt x="266" y="51"/>
                </a:lnTo>
                <a:lnTo>
                  <a:pt x="267" y="53"/>
                </a:lnTo>
                <a:lnTo>
                  <a:pt x="269" y="54"/>
                </a:lnTo>
                <a:lnTo>
                  <a:pt x="269" y="55"/>
                </a:lnTo>
                <a:lnTo>
                  <a:pt x="269" y="57"/>
                </a:lnTo>
                <a:lnTo>
                  <a:pt x="271" y="57"/>
                </a:lnTo>
                <a:lnTo>
                  <a:pt x="273" y="59"/>
                </a:lnTo>
                <a:lnTo>
                  <a:pt x="275" y="59"/>
                </a:lnTo>
                <a:lnTo>
                  <a:pt x="275" y="61"/>
                </a:lnTo>
                <a:lnTo>
                  <a:pt x="276" y="63"/>
                </a:lnTo>
                <a:lnTo>
                  <a:pt x="277" y="64"/>
                </a:lnTo>
                <a:lnTo>
                  <a:pt x="278" y="64"/>
                </a:lnTo>
                <a:lnTo>
                  <a:pt x="284" y="64"/>
                </a:lnTo>
                <a:lnTo>
                  <a:pt x="289" y="64"/>
                </a:lnTo>
                <a:lnTo>
                  <a:pt x="293" y="63"/>
                </a:lnTo>
                <a:lnTo>
                  <a:pt x="297" y="64"/>
                </a:lnTo>
                <a:lnTo>
                  <a:pt x="299" y="65"/>
                </a:lnTo>
                <a:lnTo>
                  <a:pt x="301" y="65"/>
                </a:lnTo>
                <a:lnTo>
                  <a:pt x="302" y="64"/>
                </a:lnTo>
                <a:lnTo>
                  <a:pt x="304" y="64"/>
                </a:lnTo>
                <a:lnTo>
                  <a:pt x="304" y="65"/>
                </a:lnTo>
                <a:lnTo>
                  <a:pt x="303" y="66"/>
                </a:lnTo>
                <a:lnTo>
                  <a:pt x="303" y="68"/>
                </a:lnTo>
                <a:lnTo>
                  <a:pt x="302" y="69"/>
                </a:lnTo>
                <a:lnTo>
                  <a:pt x="303" y="70"/>
                </a:lnTo>
                <a:lnTo>
                  <a:pt x="303" y="71"/>
                </a:lnTo>
                <a:lnTo>
                  <a:pt x="303" y="73"/>
                </a:lnTo>
                <a:lnTo>
                  <a:pt x="303" y="74"/>
                </a:lnTo>
                <a:lnTo>
                  <a:pt x="303" y="76"/>
                </a:lnTo>
                <a:lnTo>
                  <a:pt x="303" y="78"/>
                </a:lnTo>
                <a:lnTo>
                  <a:pt x="302" y="79"/>
                </a:lnTo>
                <a:lnTo>
                  <a:pt x="300" y="80"/>
                </a:lnTo>
                <a:lnTo>
                  <a:pt x="298" y="80"/>
                </a:lnTo>
                <a:lnTo>
                  <a:pt x="297" y="79"/>
                </a:lnTo>
                <a:lnTo>
                  <a:pt x="296" y="78"/>
                </a:lnTo>
                <a:lnTo>
                  <a:pt x="295" y="77"/>
                </a:lnTo>
                <a:lnTo>
                  <a:pt x="292" y="77"/>
                </a:lnTo>
                <a:lnTo>
                  <a:pt x="290" y="76"/>
                </a:lnTo>
                <a:lnTo>
                  <a:pt x="288" y="76"/>
                </a:lnTo>
                <a:lnTo>
                  <a:pt x="286" y="77"/>
                </a:lnTo>
                <a:lnTo>
                  <a:pt x="284" y="78"/>
                </a:lnTo>
                <a:lnTo>
                  <a:pt x="282" y="78"/>
                </a:lnTo>
                <a:lnTo>
                  <a:pt x="280" y="78"/>
                </a:lnTo>
                <a:lnTo>
                  <a:pt x="279" y="78"/>
                </a:lnTo>
                <a:lnTo>
                  <a:pt x="277" y="78"/>
                </a:lnTo>
                <a:lnTo>
                  <a:pt x="275" y="78"/>
                </a:lnTo>
                <a:lnTo>
                  <a:pt x="273" y="78"/>
                </a:lnTo>
                <a:lnTo>
                  <a:pt x="270" y="79"/>
                </a:lnTo>
                <a:lnTo>
                  <a:pt x="268" y="79"/>
                </a:lnTo>
                <a:lnTo>
                  <a:pt x="266" y="79"/>
                </a:lnTo>
                <a:lnTo>
                  <a:pt x="265" y="81"/>
                </a:lnTo>
                <a:lnTo>
                  <a:pt x="263" y="82"/>
                </a:lnTo>
                <a:lnTo>
                  <a:pt x="262" y="83"/>
                </a:lnTo>
                <a:lnTo>
                  <a:pt x="263" y="87"/>
                </a:lnTo>
                <a:lnTo>
                  <a:pt x="262" y="89"/>
                </a:lnTo>
                <a:lnTo>
                  <a:pt x="260" y="90"/>
                </a:lnTo>
                <a:lnTo>
                  <a:pt x="257" y="93"/>
                </a:lnTo>
                <a:lnTo>
                  <a:pt x="256" y="93"/>
                </a:lnTo>
                <a:lnTo>
                  <a:pt x="255" y="95"/>
                </a:lnTo>
                <a:lnTo>
                  <a:pt x="254" y="96"/>
                </a:lnTo>
                <a:lnTo>
                  <a:pt x="253" y="99"/>
                </a:lnTo>
                <a:lnTo>
                  <a:pt x="254" y="101"/>
                </a:lnTo>
                <a:lnTo>
                  <a:pt x="253" y="103"/>
                </a:lnTo>
                <a:lnTo>
                  <a:pt x="254" y="105"/>
                </a:lnTo>
                <a:lnTo>
                  <a:pt x="255" y="106"/>
                </a:lnTo>
                <a:lnTo>
                  <a:pt x="255" y="107"/>
                </a:lnTo>
                <a:lnTo>
                  <a:pt x="253" y="105"/>
                </a:lnTo>
                <a:lnTo>
                  <a:pt x="251" y="104"/>
                </a:lnTo>
                <a:lnTo>
                  <a:pt x="249" y="104"/>
                </a:lnTo>
                <a:lnTo>
                  <a:pt x="247" y="104"/>
                </a:lnTo>
                <a:lnTo>
                  <a:pt x="246" y="103"/>
                </a:lnTo>
                <a:lnTo>
                  <a:pt x="244" y="102"/>
                </a:lnTo>
                <a:lnTo>
                  <a:pt x="244" y="100"/>
                </a:lnTo>
                <a:lnTo>
                  <a:pt x="243" y="99"/>
                </a:lnTo>
                <a:lnTo>
                  <a:pt x="242" y="97"/>
                </a:lnTo>
                <a:lnTo>
                  <a:pt x="241" y="96"/>
                </a:lnTo>
                <a:lnTo>
                  <a:pt x="240" y="97"/>
                </a:lnTo>
                <a:lnTo>
                  <a:pt x="237" y="98"/>
                </a:lnTo>
                <a:lnTo>
                  <a:pt x="236" y="100"/>
                </a:lnTo>
                <a:lnTo>
                  <a:pt x="232" y="102"/>
                </a:lnTo>
                <a:lnTo>
                  <a:pt x="229" y="100"/>
                </a:lnTo>
                <a:lnTo>
                  <a:pt x="227" y="101"/>
                </a:lnTo>
                <a:lnTo>
                  <a:pt x="226" y="102"/>
                </a:lnTo>
                <a:lnTo>
                  <a:pt x="225" y="104"/>
                </a:lnTo>
                <a:lnTo>
                  <a:pt x="224" y="105"/>
                </a:lnTo>
                <a:lnTo>
                  <a:pt x="222" y="104"/>
                </a:lnTo>
                <a:lnTo>
                  <a:pt x="221" y="102"/>
                </a:lnTo>
                <a:lnTo>
                  <a:pt x="220" y="102"/>
                </a:lnTo>
                <a:lnTo>
                  <a:pt x="215" y="105"/>
                </a:lnTo>
                <a:lnTo>
                  <a:pt x="208" y="104"/>
                </a:lnTo>
                <a:lnTo>
                  <a:pt x="205" y="106"/>
                </a:lnTo>
                <a:lnTo>
                  <a:pt x="203" y="107"/>
                </a:lnTo>
                <a:lnTo>
                  <a:pt x="202" y="109"/>
                </a:lnTo>
                <a:lnTo>
                  <a:pt x="201" y="110"/>
                </a:lnTo>
                <a:lnTo>
                  <a:pt x="201" y="111"/>
                </a:lnTo>
                <a:lnTo>
                  <a:pt x="200" y="111"/>
                </a:lnTo>
                <a:lnTo>
                  <a:pt x="198" y="111"/>
                </a:lnTo>
                <a:lnTo>
                  <a:pt x="195" y="109"/>
                </a:lnTo>
                <a:lnTo>
                  <a:pt x="194" y="108"/>
                </a:lnTo>
                <a:lnTo>
                  <a:pt x="193" y="107"/>
                </a:lnTo>
                <a:lnTo>
                  <a:pt x="193" y="105"/>
                </a:lnTo>
                <a:lnTo>
                  <a:pt x="192" y="105"/>
                </a:lnTo>
                <a:lnTo>
                  <a:pt x="190" y="104"/>
                </a:lnTo>
                <a:lnTo>
                  <a:pt x="189" y="103"/>
                </a:lnTo>
                <a:lnTo>
                  <a:pt x="187" y="100"/>
                </a:lnTo>
                <a:lnTo>
                  <a:pt x="185" y="98"/>
                </a:lnTo>
                <a:lnTo>
                  <a:pt x="183" y="97"/>
                </a:lnTo>
                <a:lnTo>
                  <a:pt x="181" y="97"/>
                </a:lnTo>
                <a:lnTo>
                  <a:pt x="180" y="97"/>
                </a:lnTo>
                <a:lnTo>
                  <a:pt x="177" y="98"/>
                </a:lnTo>
                <a:lnTo>
                  <a:pt x="176" y="100"/>
                </a:lnTo>
                <a:lnTo>
                  <a:pt x="174" y="101"/>
                </a:lnTo>
                <a:lnTo>
                  <a:pt x="172" y="101"/>
                </a:lnTo>
                <a:lnTo>
                  <a:pt x="170" y="100"/>
                </a:lnTo>
                <a:lnTo>
                  <a:pt x="168" y="100"/>
                </a:lnTo>
                <a:lnTo>
                  <a:pt x="167" y="100"/>
                </a:lnTo>
                <a:lnTo>
                  <a:pt x="165" y="101"/>
                </a:lnTo>
                <a:lnTo>
                  <a:pt x="161" y="108"/>
                </a:lnTo>
                <a:lnTo>
                  <a:pt x="156" y="110"/>
                </a:lnTo>
                <a:lnTo>
                  <a:pt x="153" y="111"/>
                </a:lnTo>
                <a:lnTo>
                  <a:pt x="151" y="113"/>
                </a:lnTo>
                <a:lnTo>
                  <a:pt x="150" y="114"/>
                </a:lnTo>
                <a:lnTo>
                  <a:pt x="148" y="115"/>
                </a:lnTo>
                <a:lnTo>
                  <a:pt x="146" y="116"/>
                </a:lnTo>
                <a:lnTo>
                  <a:pt x="144" y="116"/>
                </a:lnTo>
                <a:lnTo>
                  <a:pt x="142" y="116"/>
                </a:lnTo>
                <a:lnTo>
                  <a:pt x="140" y="115"/>
                </a:lnTo>
                <a:lnTo>
                  <a:pt x="141" y="113"/>
                </a:lnTo>
                <a:lnTo>
                  <a:pt x="141" y="112"/>
                </a:lnTo>
                <a:lnTo>
                  <a:pt x="140" y="109"/>
                </a:lnTo>
                <a:lnTo>
                  <a:pt x="141" y="107"/>
                </a:lnTo>
                <a:lnTo>
                  <a:pt x="143" y="106"/>
                </a:lnTo>
                <a:lnTo>
                  <a:pt x="144" y="105"/>
                </a:lnTo>
                <a:lnTo>
                  <a:pt x="144" y="104"/>
                </a:lnTo>
                <a:lnTo>
                  <a:pt x="143" y="103"/>
                </a:lnTo>
                <a:lnTo>
                  <a:pt x="142" y="102"/>
                </a:lnTo>
                <a:lnTo>
                  <a:pt x="141" y="101"/>
                </a:lnTo>
                <a:lnTo>
                  <a:pt x="139" y="101"/>
                </a:lnTo>
                <a:lnTo>
                  <a:pt x="138" y="101"/>
                </a:lnTo>
                <a:lnTo>
                  <a:pt x="136" y="102"/>
                </a:lnTo>
                <a:lnTo>
                  <a:pt x="134" y="102"/>
                </a:lnTo>
                <a:lnTo>
                  <a:pt x="132" y="102"/>
                </a:lnTo>
                <a:lnTo>
                  <a:pt x="131" y="102"/>
                </a:lnTo>
                <a:lnTo>
                  <a:pt x="129" y="102"/>
                </a:lnTo>
                <a:lnTo>
                  <a:pt x="127" y="102"/>
                </a:lnTo>
                <a:lnTo>
                  <a:pt x="126" y="103"/>
                </a:lnTo>
                <a:lnTo>
                  <a:pt x="124" y="103"/>
                </a:lnTo>
                <a:lnTo>
                  <a:pt x="122" y="104"/>
                </a:lnTo>
                <a:lnTo>
                  <a:pt x="120" y="105"/>
                </a:lnTo>
                <a:lnTo>
                  <a:pt x="119" y="106"/>
                </a:lnTo>
                <a:lnTo>
                  <a:pt x="118" y="107"/>
                </a:lnTo>
                <a:lnTo>
                  <a:pt x="117" y="108"/>
                </a:lnTo>
                <a:lnTo>
                  <a:pt x="116" y="106"/>
                </a:lnTo>
                <a:lnTo>
                  <a:pt x="116" y="105"/>
                </a:lnTo>
                <a:lnTo>
                  <a:pt x="114" y="104"/>
                </a:lnTo>
                <a:lnTo>
                  <a:pt x="113" y="104"/>
                </a:lnTo>
                <a:lnTo>
                  <a:pt x="111" y="104"/>
                </a:lnTo>
                <a:lnTo>
                  <a:pt x="108" y="104"/>
                </a:lnTo>
                <a:lnTo>
                  <a:pt x="106" y="103"/>
                </a:lnTo>
                <a:lnTo>
                  <a:pt x="105" y="102"/>
                </a:lnTo>
                <a:lnTo>
                  <a:pt x="103" y="102"/>
                </a:lnTo>
                <a:lnTo>
                  <a:pt x="102" y="101"/>
                </a:lnTo>
                <a:lnTo>
                  <a:pt x="100" y="101"/>
                </a:lnTo>
                <a:lnTo>
                  <a:pt x="98" y="102"/>
                </a:lnTo>
                <a:lnTo>
                  <a:pt x="97" y="104"/>
                </a:lnTo>
                <a:lnTo>
                  <a:pt x="95" y="106"/>
                </a:lnTo>
                <a:lnTo>
                  <a:pt x="94" y="107"/>
                </a:lnTo>
                <a:lnTo>
                  <a:pt x="93" y="108"/>
                </a:lnTo>
                <a:lnTo>
                  <a:pt x="92" y="109"/>
                </a:lnTo>
                <a:lnTo>
                  <a:pt x="89" y="110"/>
                </a:lnTo>
                <a:lnTo>
                  <a:pt x="84" y="110"/>
                </a:lnTo>
                <a:lnTo>
                  <a:pt x="78" y="111"/>
                </a:lnTo>
                <a:lnTo>
                  <a:pt x="75" y="111"/>
                </a:lnTo>
                <a:lnTo>
                  <a:pt x="71" y="111"/>
                </a:lnTo>
                <a:lnTo>
                  <a:pt x="68" y="110"/>
                </a:lnTo>
                <a:lnTo>
                  <a:pt x="65" y="109"/>
                </a:lnTo>
                <a:lnTo>
                  <a:pt x="64" y="110"/>
                </a:lnTo>
                <a:lnTo>
                  <a:pt x="62" y="111"/>
                </a:lnTo>
                <a:lnTo>
                  <a:pt x="60" y="113"/>
                </a:lnTo>
                <a:lnTo>
                  <a:pt x="55" y="110"/>
                </a:lnTo>
                <a:lnTo>
                  <a:pt x="50" y="109"/>
                </a:lnTo>
                <a:lnTo>
                  <a:pt x="49" y="108"/>
                </a:lnTo>
                <a:lnTo>
                  <a:pt x="47" y="109"/>
                </a:lnTo>
                <a:lnTo>
                  <a:pt x="45" y="109"/>
                </a:lnTo>
                <a:lnTo>
                  <a:pt x="42" y="108"/>
                </a:lnTo>
                <a:lnTo>
                  <a:pt x="41" y="108"/>
                </a:lnTo>
                <a:lnTo>
                  <a:pt x="39" y="108"/>
                </a:lnTo>
                <a:lnTo>
                  <a:pt x="38" y="107"/>
                </a:lnTo>
                <a:lnTo>
                  <a:pt x="36" y="107"/>
                </a:lnTo>
                <a:lnTo>
                  <a:pt x="35" y="107"/>
                </a:lnTo>
                <a:lnTo>
                  <a:pt x="34" y="107"/>
                </a:lnTo>
                <a:lnTo>
                  <a:pt x="33" y="109"/>
                </a:lnTo>
                <a:lnTo>
                  <a:pt x="31" y="111"/>
                </a:lnTo>
                <a:lnTo>
                  <a:pt x="30" y="113"/>
                </a:lnTo>
                <a:lnTo>
                  <a:pt x="30" y="117"/>
                </a:lnTo>
                <a:lnTo>
                  <a:pt x="26" y="118"/>
                </a:lnTo>
                <a:lnTo>
                  <a:pt x="24" y="115"/>
                </a:lnTo>
                <a:lnTo>
                  <a:pt x="11" y="117"/>
                </a:lnTo>
                <a:lnTo>
                  <a:pt x="12" y="112"/>
                </a:lnTo>
                <a:lnTo>
                  <a:pt x="13" y="110"/>
                </a:lnTo>
                <a:lnTo>
                  <a:pt x="14" y="109"/>
                </a:lnTo>
                <a:lnTo>
                  <a:pt x="14" y="108"/>
                </a:lnTo>
                <a:lnTo>
                  <a:pt x="14" y="105"/>
                </a:lnTo>
                <a:lnTo>
                  <a:pt x="13" y="102"/>
                </a:lnTo>
                <a:lnTo>
                  <a:pt x="11" y="100"/>
                </a:lnTo>
                <a:lnTo>
                  <a:pt x="15" y="97"/>
                </a:lnTo>
                <a:lnTo>
                  <a:pt x="16" y="93"/>
                </a:lnTo>
                <a:lnTo>
                  <a:pt x="16" y="89"/>
                </a:lnTo>
                <a:lnTo>
                  <a:pt x="12" y="85"/>
                </a:lnTo>
                <a:lnTo>
                  <a:pt x="6" y="79"/>
                </a:lnTo>
                <a:lnTo>
                  <a:pt x="3" y="78"/>
                </a:lnTo>
                <a:lnTo>
                  <a:pt x="1" y="76"/>
                </a:lnTo>
                <a:lnTo>
                  <a:pt x="0" y="76"/>
                </a:lnTo>
                <a:lnTo>
                  <a:pt x="1" y="75"/>
                </a:lnTo>
                <a:lnTo>
                  <a:pt x="2" y="73"/>
                </a:lnTo>
                <a:close/>
              </a:path>
            </a:pathLst>
          </a:custGeom>
          <a:solidFill>
            <a:srgbClr val="F1C1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5" name="Freeform 1289"/>
          <p:cNvSpPr>
            <a:spLocks/>
          </p:cNvSpPr>
          <p:nvPr/>
        </p:nvSpPr>
        <p:spPr bwMode="auto">
          <a:xfrm>
            <a:off x="6483350" y="1989138"/>
            <a:ext cx="2373313" cy="874712"/>
          </a:xfrm>
          <a:custGeom>
            <a:avLst/>
            <a:gdLst>
              <a:gd name="T0" fmla="*/ 2147483647 w 304"/>
              <a:gd name="T1" fmla="*/ 2147483647 h 118"/>
              <a:gd name="T2" fmla="*/ 2147483647 w 304"/>
              <a:gd name="T3" fmla="*/ 2147483647 h 118"/>
              <a:gd name="T4" fmla="*/ 2147483647 w 304"/>
              <a:gd name="T5" fmla="*/ 2147483647 h 118"/>
              <a:gd name="T6" fmla="*/ 2147483647 w 304"/>
              <a:gd name="T7" fmla="*/ 2147483647 h 118"/>
              <a:gd name="T8" fmla="*/ 2147483647 w 304"/>
              <a:gd name="T9" fmla="*/ 2147483647 h 118"/>
              <a:gd name="T10" fmla="*/ 2147483647 w 304"/>
              <a:gd name="T11" fmla="*/ 2147483647 h 118"/>
              <a:gd name="T12" fmla="*/ 2147483647 w 304"/>
              <a:gd name="T13" fmla="*/ 2147483647 h 118"/>
              <a:gd name="T14" fmla="*/ 2147483647 w 304"/>
              <a:gd name="T15" fmla="*/ 2147483647 h 118"/>
              <a:gd name="T16" fmla="*/ 2147483647 w 304"/>
              <a:gd name="T17" fmla="*/ 2147483647 h 118"/>
              <a:gd name="T18" fmla="*/ 2147483647 w 304"/>
              <a:gd name="T19" fmla="*/ 2147483647 h 118"/>
              <a:gd name="T20" fmla="*/ 2147483647 w 304"/>
              <a:gd name="T21" fmla="*/ 2147483647 h 118"/>
              <a:gd name="T22" fmla="*/ 2147483647 w 304"/>
              <a:gd name="T23" fmla="*/ 2147483647 h 118"/>
              <a:gd name="T24" fmla="*/ 2147483647 w 304"/>
              <a:gd name="T25" fmla="*/ 2147483647 h 118"/>
              <a:gd name="T26" fmla="*/ 2147483647 w 304"/>
              <a:gd name="T27" fmla="*/ 2147483647 h 118"/>
              <a:gd name="T28" fmla="*/ 2147483647 w 304"/>
              <a:gd name="T29" fmla="*/ 2147483647 h 118"/>
              <a:gd name="T30" fmla="*/ 2147483647 w 304"/>
              <a:gd name="T31" fmla="*/ 2147483647 h 118"/>
              <a:gd name="T32" fmla="*/ 2147483647 w 304"/>
              <a:gd name="T33" fmla="*/ 2147483647 h 118"/>
              <a:gd name="T34" fmla="*/ 2147483647 w 304"/>
              <a:gd name="T35" fmla="*/ 2147483647 h 118"/>
              <a:gd name="T36" fmla="*/ 2147483647 w 304"/>
              <a:gd name="T37" fmla="*/ 0 h 118"/>
              <a:gd name="T38" fmla="*/ 2147483647 w 304"/>
              <a:gd name="T39" fmla="*/ 2147483647 h 118"/>
              <a:gd name="T40" fmla="*/ 2147483647 w 304"/>
              <a:gd name="T41" fmla="*/ 2147483647 h 118"/>
              <a:gd name="T42" fmla="*/ 2147483647 w 304"/>
              <a:gd name="T43" fmla="*/ 2147483647 h 118"/>
              <a:gd name="T44" fmla="*/ 2147483647 w 304"/>
              <a:gd name="T45" fmla="*/ 2147483647 h 118"/>
              <a:gd name="T46" fmla="*/ 2147483647 w 304"/>
              <a:gd name="T47" fmla="*/ 2147483647 h 118"/>
              <a:gd name="T48" fmla="*/ 2147483647 w 304"/>
              <a:gd name="T49" fmla="*/ 2147483647 h 118"/>
              <a:gd name="T50" fmla="*/ 2147483647 w 304"/>
              <a:gd name="T51" fmla="*/ 2147483647 h 118"/>
              <a:gd name="T52" fmla="*/ 2147483647 w 304"/>
              <a:gd name="T53" fmla="*/ 2147483647 h 118"/>
              <a:gd name="T54" fmla="*/ 2147483647 w 304"/>
              <a:gd name="T55" fmla="*/ 2147483647 h 118"/>
              <a:gd name="T56" fmla="*/ 2147483647 w 304"/>
              <a:gd name="T57" fmla="*/ 2147483647 h 118"/>
              <a:gd name="T58" fmla="*/ 2147483647 w 304"/>
              <a:gd name="T59" fmla="*/ 2147483647 h 118"/>
              <a:gd name="T60" fmla="*/ 2147483647 w 304"/>
              <a:gd name="T61" fmla="*/ 2147483647 h 118"/>
              <a:gd name="T62" fmla="*/ 2147483647 w 304"/>
              <a:gd name="T63" fmla="*/ 2147483647 h 118"/>
              <a:gd name="T64" fmla="*/ 2147483647 w 304"/>
              <a:gd name="T65" fmla="*/ 2147483647 h 118"/>
              <a:gd name="T66" fmla="*/ 2147483647 w 304"/>
              <a:gd name="T67" fmla="*/ 2147483647 h 118"/>
              <a:gd name="T68" fmla="*/ 2147483647 w 304"/>
              <a:gd name="T69" fmla="*/ 2147483647 h 118"/>
              <a:gd name="T70" fmla="*/ 2147483647 w 304"/>
              <a:gd name="T71" fmla="*/ 2147483647 h 118"/>
              <a:gd name="T72" fmla="*/ 2147483647 w 304"/>
              <a:gd name="T73" fmla="*/ 2147483647 h 118"/>
              <a:gd name="T74" fmla="*/ 2147483647 w 304"/>
              <a:gd name="T75" fmla="*/ 2147483647 h 118"/>
              <a:gd name="T76" fmla="*/ 2147483647 w 304"/>
              <a:gd name="T77" fmla="*/ 2147483647 h 118"/>
              <a:gd name="T78" fmla="*/ 2147483647 w 304"/>
              <a:gd name="T79" fmla="*/ 2147483647 h 118"/>
              <a:gd name="T80" fmla="*/ 2147483647 w 304"/>
              <a:gd name="T81" fmla="*/ 2147483647 h 118"/>
              <a:gd name="T82" fmla="*/ 2147483647 w 304"/>
              <a:gd name="T83" fmla="*/ 2147483647 h 118"/>
              <a:gd name="T84" fmla="*/ 2147483647 w 304"/>
              <a:gd name="T85" fmla="*/ 2147483647 h 118"/>
              <a:gd name="T86" fmla="*/ 2147483647 w 304"/>
              <a:gd name="T87" fmla="*/ 2147483647 h 118"/>
              <a:gd name="T88" fmla="*/ 2147483647 w 304"/>
              <a:gd name="T89" fmla="*/ 2147483647 h 118"/>
              <a:gd name="T90" fmla="*/ 2147483647 w 304"/>
              <a:gd name="T91" fmla="*/ 2147483647 h 118"/>
              <a:gd name="T92" fmla="*/ 2147483647 w 304"/>
              <a:gd name="T93" fmla="*/ 2147483647 h 118"/>
              <a:gd name="T94" fmla="*/ 2147483647 w 304"/>
              <a:gd name="T95" fmla="*/ 2147483647 h 118"/>
              <a:gd name="T96" fmla="*/ 2147483647 w 304"/>
              <a:gd name="T97" fmla="*/ 2147483647 h 118"/>
              <a:gd name="T98" fmla="*/ 2147483647 w 304"/>
              <a:gd name="T99" fmla="*/ 2147483647 h 118"/>
              <a:gd name="T100" fmla="*/ 2147483647 w 304"/>
              <a:gd name="T101" fmla="*/ 2147483647 h 118"/>
              <a:gd name="T102" fmla="*/ 2147483647 w 304"/>
              <a:gd name="T103" fmla="*/ 2147483647 h 118"/>
              <a:gd name="T104" fmla="*/ 2147483647 w 304"/>
              <a:gd name="T105" fmla="*/ 2147483647 h 118"/>
              <a:gd name="T106" fmla="*/ 2147483647 w 304"/>
              <a:gd name="T107" fmla="*/ 2147483647 h 118"/>
              <a:gd name="T108" fmla="*/ 2147483647 w 304"/>
              <a:gd name="T109" fmla="*/ 2147483647 h 118"/>
              <a:gd name="T110" fmla="*/ 2147483647 w 304"/>
              <a:gd name="T111" fmla="*/ 2147483647 h 118"/>
              <a:gd name="T112" fmla="*/ 2147483647 w 304"/>
              <a:gd name="T113" fmla="*/ 2147483647 h 118"/>
              <a:gd name="T114" fmla="*/ 2147483647 w 304"/>
              <a:gd name="T115" fmla="*/ 2147483647 h 118"/>
              <a:gd name="T116" fmla="*/ 2147483647 w 304"/>
              <a:gd name="T117" fmla="*/ 2147483647 h 118"/>
              <a:gd name="T118" fmla="*/ 2147483647 w 304"/>
              <a:gd name="T119" fmla="*/ 2147483647 h 118"/>
              <a:gd name="T120" fmla="*/ 2147483647 w 304"/>
              <a:gd name="T121" fmla="*/ 2147483647 h 118"/>
              <a:gd name="T122" fmla="*/ 2147483647 w 304"/>
              <a:gd name="T123" fmla="*/ 2147483647 h 11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04"/>
              <a:gd name="T187" fmla="*/ 0 h 118"/>
              <a:gd name="T188" fmla="*/ 304 w 304"/>
              <a:gd name="T189" fmla="*/ 118 h 11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04" h="118">
                <a:moveTo>
                  <a:pt x="2" y="73"/>
                </a:moveTo>
                <a:lnTo>
                  <a:pt x="2" y="71"/>
                </a:lnTo>
                <a:lnTo>
                  <a:pt x="3" y="70"/>
                </a:lnTo>
                <a:lnTo>
                  <a:pt x="5" y="68"/>
                </a:lnTo>
                <a:lnTo>
                  <a:pt x="8" y="66"/>
                </a:lnTo>
                <a:lnTo>
                  <a:pt x="11" y="64"/>
                </a:lnTo>
                <a:lnTo>
                  <a:pt x="14" y="63"/>
                </a:lnTo>
                <a:lnTo>
                  <a:pt x="19" y="68"/>
                </a:lnTo>
                <a:lnTo>
                  <a:pt x="25" y="64"/>
                </a:lnTo>
                <a:lnTo>
                  <a:pt x="32" y="63"/>
                </a:lnTo>
                <a:lnTo>
                  <a:pt x="38" y="56"/>
                </a:lnTo>
                <a:lnTo>
                  <a:pt x="42" y="56"/>
                </a:lnTo>
                <a:lnTo>
                  <a:pt x="45" y="57"/>
                </a:lnTo>
                <a:lnTo>
                  <a:pt x="46" y="57"/>
                </a:lnTo>
                <a:lnTo>
                  <a:pt x="50" y="54"/>
                </a:lnTo>
                <a:lnTo>
                  <a:pt x="50" y="53"/>
                </a:lnTo>
                <a:lnTo>
                  <a:pt x="50" y="52"/>
                </a:lnTo>
                <a:lnTo>
                  <a:pt x="49" y="51"/>
                </a:lnTo>
                <a:lnTo>
                  <a:pt x="48" y="50"/>
                </a:lnTo>
                <a:lnTo>
                  <a:pt x="48" y="48"/>
                </a:lnTo>
                <a:lnTo>
                  <a:pt x="49" y="45"/>
                </a:lnTo>
                <a:lnTo>
                  <a:pt x="52" y="45"/>
                </a:lnTo>
                <a:lnTo>
                  <a:pt x="54" y="41"/>
                </a:lnTo>
                <a:lnTo>
                  <a:pt x="54" y="38"/>
                </a:lnTo>
                <a:lnTo>
                  <a:pt x="55" y="35"/>
                </a:lnTo>
                <a:lnTo>
                  <a:pt x="54" y="32"/>
                </a:lnTo>
                <a:lnTo>
                  <a:pt x="53" y="28"/>
                </a:lnTo>
                <a:lnTo>
                  <a:pt x="51" y="25"/>
                </a:lnTo>
                <a:lnTo>
                  <a:pt x="51" y="24"/>
                </a:lnTo>
                <a:lnTo>
                  <a:pt x="52" y="23"/>
                </a:lnTo>
                <a:lnTo>
                  <a:pt x="53" y="23"/>
                </a:lnTo>
                <a:lnTo>
                  <a:pt x="55" y="24"/>
                </a:lnTo>
                <a:lnTo>
                  <a:pt x="58" y="26"/>
                </a:lnTo>
                <a:lnTo>
                  <a:pt x="59" y="28"/>
                </a:lnTo>
                <a:lnTo>
                  <a:pt x="59" y="30"/>
                </a:lnTo>
                <a:lnTo>
                  <a:pt x="61" y="34"/>
                </a:lnTo>
                <a:lnTo>
                  <a:pt x="62" y="35"/>
                </a:lnTo>
                <a:lnTo>
                  <a:pt x="63" y="36"/>
                </a:lnTo>
                <a:lnTo>
                  <a:pt x="64" y="37"/>
                </a:lnTo>
                <a:lnTo>
                  <a:pt x="67" y="37"/>
                </a:lnTo>
                <a:lnTo>
                  <a:pt x="68" y="37"/>
                </a:lnTo>
                <a:lnTo>
                  <a:pt x="69" y="36"/>
                </a:lnTo>
                <a:lnTo>
                  <a:pt x="71" y="36"/>
                </a:lnTo>
                <a:lnTo>
                  <a:pt x="73" y="36"/>
                </a:lnTo>
                <a:lnTo>
                  <a:pt x="75" y="35"/>
                </a:lnTo>
                <a:lnTo>
                  <a:pt x="76" y="35"/>
                </a:lnTo>
                <a:lnTo>
                  <a:pt x="79" y="37"/>
                </a:lnTo>
                <a:lnTo>
                  <a:pt x="80" y="39"/>
                </a:lnTo>
                <a:lnTo>
                  <a:pt x="82" y="41"/>
                </a:lnTo>
                <a:lnTo>
                  <a:pt x="83" y="42"/>
                </a:lnTo>
                <a:lnTo>
                  <a:pt x="90" y="41"/>
                </a:lnTo>
                <a:lnTo>
                  <a:pt x="96" y="41"/>
                </a:lnTo>
                <a:lnTo>
                  <a:pt x="98" y="44"/>
                </a:lnTo>
                <a:lnTo>
                  <a:pt x="103" y="44"/>
                </a:lnTo>
                <a:lnTo>
                  <a:pt x="104" y="42"/>
                </a:lnTo>
                <a:lnTo>
                  <a:pt x="104" y="39"/>
                </a:lnTo>
                <a:lnTo>
                  <a:pt x="108" y="34"/>
                </a:lnTo>
                <a:lnTo>
                  <a:pt x="113" y="34"/>
                </a:lnTo>
                <a:lnTo>
                  <a:pt x="119" y="28"/>
                </a:lnTo>
                <a:lnTo>
                  <a:pt x="129" y="32"/>
                </a:lnTo>
                <a:lnTo>
                  <a:pt x="135" y="31"/>
                </a:lnTo>
                <a:lnTo>
                  <a:pt x="138" y="29"/>
                </a:lnTo>
                <a:lnTo>
                  <a:pt x="140" y="30"/>
                </a:lnTo>
                <a:lnTo>
                  <a:pt x="141" y="32"/>
                </a:lnTo>
                <a:lnTo>
                  <a:pt x="142" y="33"/>
                </a:lnTo>
                <a:lnTo>
                  <a:pt x="147" y="36"/>
                </a:lnTo>
                <a:lnTo>
                  <a:pt x="150" y="34"/>
                </a:lnTo>
                <a:lnTo>
                  <a:pt x="153" y="33"/>
                </a:lnTo>
                <a:lnTo>
                  <a:pt x="156" y="33"/>
                </a:lnTo>
                <a:lnTo>
                  <a:pt x="158" y="34"/>
                </a:lnTo>
                <a:lnTo>
                  <a:pt x="160" y="36"/>
                </a:lnTo>
                <a:lnTo>
                  <a:pt x="161" y="36"/>
                </a:lnTo>
                <a:lnTo>
                  <a:pt x="163" y="36"/>
                </a:lnTo>
                <a:lnTo>
                  <a:pt x="164" y="35"/>
                </a:lnTo>
                <a:lnTo>
                  <a:pt x="166" y="34"/>
                </a:lnTo>
                <a:lnTo>
                  <a:pt x="170" y="34"/>
                </a:lnTo>
                <a:lnTo>
                  <a:pt x="172" y="34"/>
                </a:lnTo>
                <a:lnTo>
                  <a:pt x="173" y="35"/>
                </a:lnTo>
                <a:lnTo>
                  <a:pt x="171" y="36"/>
                </a:lnTo>
                <a:lnTo>
                  <a:pt x="171" y="37"/>
                </a:lnTo>
                <a:lnTo>
                  <a:pt x="174" y="42"/>
                </a:lnTo>
                <a:lnTo>
                  <a:pt x="176" y="42"/>
                </a:lnTo>
                <a:lnTo>
                  <a:pt x="178" y="41"/>
                </a:lnTo>
                <a:lnTo>
                  <a:pt x="180" y="39"/>
                </a:lnTo>
                <a:lnTo>
                  <a:pt x="181" y="37"/>
                </a:lnTo>
                <a:lnTo>
                  <a:pt x="183" y="37"/>
                </a:lnTo>
                <a:lnTo>
                  <a:pt x="187" y="37"/>
                </a:lnTo>
                <a:lnTo>
                  <a:pt x="192" y="39"/>
                </a:lnTo>
                <a:lnTo>
                  <a:pt x="193" y="40"/>
                </a:lnTo>
                <a:lnTo>
                  <a:pt x="194" y="42"/>
                </a:lnTo>
                <a:lnTo>
                  <a:pt x="197" y="43"/>
                </a:lnTo>
                <a:lnTo>
                  <a:pt x="200" y="37"/>
                </a:lnTo>
                <a:lnTo>
                  <a:pt x="201" y="35"/>
                </a:lnTo>
                <a:lnTo>
                  <a:pt x="202" y="33"/>
                </a:lnTo>
                <a:lnTo>
                  <a:pt x="202" y="31"/>
                </a:lnTo>
                <a:lnTo>
                  <a:pt x="202" y="29"/>
                </a:lnTo>
                <a:lnTo>
                  <a:pt x="204" y="28"/>
                </a:lnTo>
                <a:lnTo>
                  <a:pt x="206" y="27"/>
                </a:lnTo>
                <a:lnTo>
                  <a:pt x="208" y="27"/>
                </a:lnTo>
                <a:lnTo>
                  <a:pt x="212" y="26"/>
                </a:lnTo>
                <a:lnTo>
                  <a:pt x="217" y="24"/>
                </a:lnTo>
                <a:lnTo>
                  <a:pt x="221" y="21"/>
                </a:lnTo>
                <a:lnTo>
                  <a:pt x="222" y="19"/>
                </a:lnTo>
                <a:lnTo>
                  <a:pt x="223" y="16"/>
                </a:lnTo>
                <a:lnTo>
                  <a:pt x="228" y="13"/>
                </a:lnTo>
                <a:lnTo>
                  <a:pt x="229" y="11"/>
                </a:lnTo>
                <a:lnTo>
                  <a:pt x="230" y="10"/>
                </a:lnTo>
                <a:lnTo>
                  <a:pt x="232" y="7"/>
                </a:lnTo>
                <a:lnTo>
                  <a:pt x="231" y="5"/>
                </a:lnTo>
                <a:lnTo>
                  <a:pt x="230" y="2"/>
                </a:lnTo>
                <a:lnTo>
                  <a:pt x="230" y="1"/>
                </a:lnTo>
                <a:lnTo>
                  <a:pt x="233" y="1"/>
                </a:lnTo>
                <a:lnTo>
                  <a:pt x="236" y="0"/>
                </a:lnTo>
                <a:lnTo>
                  <a:pt x="240" y="1"/>
                </a:lnTo>
                <a:lnTo>
                  <a:pt x="241" y="2"/>
                </a:lnTo>
                <a:lnTo>
                  <a:pt x="243" y="3"/>
                </a:lnTo>
                <a:lnTo>
                  <a:pt x="246" y="3"/>
                </a:lnTo>
                <a:lnTo>
                  <a:pt x="247" y="3"/>
                </a:lnTo>
                <a:lnTo>
                  <a:pt x="247" y="5"/>
                </a:lnTo>
                <a:lnTo>
                  <a:pt x="246" y="8"/>
                </a:lnTo>
                <a:lnTo>
                  <a:pt x="246" y="9"/>
                </a:lnTo>
                <a:lnTo>
                  <a:pt x="247" y="11"/>
                </a:lnTo>
                <a:lnTo>
                  <a:pt x="247" y="12"/>
                </a:lnTo>
                <a:lnTo>
                  <a:pt x="247" y="13"/>
                </a:lnTo>
                <a:lnTo>
                  <a:pt x="247" y="15"/>
                </a:lnTo>
                <a:lnTo>
                  <a:pt x="245" y="16"/>
                </a:lnTo>
                <a:lnTo>
                  <a:pt x="243" y="16"/>
                </a:lnTo>
                <a:lnTo>
                  <a:pt x="241" y="16"/>
                </a:lnTo>
                <a:lnTo>
                  <a:pt x="238" y="19"/>
                </a:lnTo>
                <a:lnTo>
                  <a:pt x="237" y="21"/>
                </a:lnTo>
                <a:lnTo>
                  <a:pt x="236" y="22"/>
                </a:lnTo>
                <a:lnTo>
                  <a:pt x="235" y="23"/>
                </a:lnTo>
                <a:lnTo>
                  <a:pt x="234" y="23"/>
                </a:lnTo>
                <a:lnTo>
                  <a:pt x="233" y="24"/>
                </a:lnTo>
                <a:lnTo>
                  <a:pt x="233" y="26"/>
                </a:lnTo>
                <a:lnTo>
                  <a:pt x="234" y="27"/>
                </a:lnTo>
                <a:lnTo>
                  <a:pt x="235" y="28"/>
                </a:lnTo>
                <a:lnTo>
                  <a:pt x="237" y="29"/>
                </a:lnTo>
                <a:lnTo>
                  <a:pt x="240" y="28"/>
                </a:lnTo>
                <a:lnTo>
                  <a:pt x="245" y="27"/>
                </a:lnTo>
                <a:lnTo>
                  <a:pt x="247" y="28"/>
                </a:lnTo>
                <a:lnTo>
                  <a:pt x="250" y="28"/>
                </a:lnTo>
                <a:lnTo>
                  <a:pt x="253" y="29"/>
                </a:lnTo>
                <a:lnTo>
                  <a:pt x="254" y="30"/>
                </a:lnTo>
                <a:lnTo>
                  <a:pt x="253" y="31"/>
                </a:lnTo>
                <a:lnTo>
                  <a:pt x="256" y="34"/>
                </a:lnTo>
                <a:lnTo>
                  <a:pt x="256" y="35"/>
                </a:lnTo>
                <a:lnTo>
                  <a:pt x="255" y="37"/>
                </a:lnTo>
                <a:lnTo>
                  <a:pt x="255" y="38"/>
                </a:lnTo>
                <a:lnTo>
                  <a:pt x="256" y="40"/>
                </a:lnTo>
                <a:lnTo>
                  <a:pt x="262" y="43"/>
                </a:lnTo>
                <a:lnTo>
                  <a:pt x="265" y="44"/>
                </a:lnTo>
                <a:lnTo>
                  <a:pt x="266" y="45"/>
                </a:lnTo>
                <a:lnTo>
                  <a:pt x="267" y="47"/>
                </a:lnTo>
                <a:lnTo>
                  <a:pt x="267" y="49"/>
                </a:lnTo>
                <a:lnTo>
                  <a:pt x="266" y="50"/>
                </a:lnTo>
                <a:lnTo>
                  <a:pt x="266" y="51"/>
                </a:lnTo>
                <a:lnTo>
                  <a:pt x="267" y="53"/>
                </a:lnTo>
                <a:lnTo>
                  <a:pt x="269" y="54"/>
                </a:lnTo>
                <a:lnTo>
                  <a:pt x="269" y="55"/>
                </a:lnTo>
                <a:lnTo>
                  <a:pt x="269" y="57"/>
                </a:lnTo>
                <a:lnTo>
                  <a:pt x="271" y="57"/>
                </a:lnTo>
                <a:lnTo>
                  <a:pt x="273" y="59"/>
                </a:lnTo>
                <a:lnTo>
                  <a:pt x="275" y="59"/>
                </a:lnTo>
                <a:lnTo>
                  <a:pt x="275" y="61"/>
                </a:lnTo>
                <a:lnTo>
                  <a:pt x="276" y="63"/>
                </a:lnTo>
                <a:lnTo>
                  <a:pt x="277" y="64"/>
                </a:lnTo>
                <a:lnTo>
                  <a:pt x="278" y="64"/>
                </a:lnTo>
                <a:lnTo>
                  <a:pt x="284" y="64"/>
                </a:lnTo>
                <a:lnTo>
                  <a:pt x="289" y="64"/>
                </a:lnTo>
                <a:lnTo>
                  <a:pt x="293" y="63"/>
                </a:lnTo>
                <a:lnTo>
                  <a:pt x="297" y="64"/>
                </a:lnTo>
                <a:lnTo>
                  <a:pt x="299" y="65"/>
                </a:lnTo>
                <a:lnTo>
                  <a:pt x="301" y="65"/>
                </a:lnTo>
                <a:lnTo>
                  <a:pt x="302" y="64"/>
                </a:lnTo>
                <a:lnTo>
                  <a:pt x="304" y="64"/>
                </a:lnTo>
                <a:lnTo>
                  <a:pt x="304" y="65"/>
                </a:lnTo>
                <a:lnTo>
                  <a:pt x="303" y="66"/>
                </a:lnTo>
                <a:lnTo>
                  <a:pt x="303" y="68"/>
                </a:lnTo>
                <a:lnTo>
                  <a:pt x="302" y="69"/>
                </a:lnTo>
                <a:lnTo>
                  <a:pt x="303" y="70"/>
                </a:lnTo>
                <a:lnTo>
                  <a:pt x="303" y="71"/>
                </a:lnTo>
                <a:lnTo>
                  <a:pt x="303" y="73"/>
                </a:lnTo>
                <a:lnTo>
                  <a:pt x="303" y="74"/>
                </a:lnTo>
                <a:lnTo>
                  <a:pt x="303" y="76"/>
                </a:lnTo>
                <a:lnTo>
                  <a:pt x="303" y="78"/>
                </a:lnTo>
                <a:lnTo>
                  <a:pt x="302" y="79"/>
                </a:lnTo>
                <a:lnTo>
                  <a:pt x="300" y="80"/>
                </a:lnTo>
                <a:lnTo>
                  <a:pt x="298" y="80"/>
                </a:lnTo>
                <a:lnTo>
                  <a:pt x="297" y="79"/>
                </a:lnTo>
                <a:lnTo>
                  <a:pt x="296" y="78"/>
                </a:lnTo>
                <a:lnTo>
                  <a:pt x="295" y="77"/>
                </a:lnTo>
                <a:lnTo>
                  <a:pt x="292" y="77"/>
                </a:lnTo>
                <a:lnTo>
                  <a:pt x="290" y="76"/>
                </a:lnTo>
                <a:lnTo>
                  <a:pt x="288" y="76"/>
                </a:lnTo>
                <a:lnTo>
                  <a:pt x="286" y="77"/>
                </a:lnTo>
                <a:lnTo>
                  <a:pt x="284" y="78"/>
                </a:lnTo>
                <a:lnTo>
                  <a:pt x="282" y="78"/>
                </a:lnTo>
                <a:lnTo>
                  <a:pt x="280" y="78"/>
                </a:lnTo>
                <a:lnTo>
                  <a:pt x="279" y="78"/>
                </a:lnTo>
                <a:lnTo>
                  <a:pt x="277" y="78"/>
                </a:lnTo>
                <a:lnTo>
                  <a:pt x="275" y="78"/>
                </a:lnTo>
                <a:lnTo>
                  <a:pt x="273" y="78"/>
                </a:lnTo>
                <a:lnTo>
                  <a:pt x="270" y="79"/>
                </a:lnTo>
                <a:lnTo>
                  <a:pt x="268" y="79"/>
                </a:lnTo>
                <a:lnTo>
                  <a:pt x="266" y="79"/>
                </a:lnTo>
                <a:lnTo>
                  <a:pt x="265" y="81"/>
                </a:lnTo>
                <a:lnTo>
                  <a:pt x="263" y="82"/>
                </a:lnTo>
                <a:lnTo>
                  <a:pt x="262" y="83"/>
                </a:lnTo>
                <a:lnTo>
                  <a:pt x="263" y="87"/>
                </a:lnTo>
                <a:lnTo>
                  <a:pt x="262" y="89"/>
                </a:lnTo>
                <a:lnTo>
                  <a:pt x="260" y="90"/>
                </a:lnTo>
                <a:lnTo>
                  <a:pt x="257" y="93"/>
                </a:lnTo>
                <a:lnTo>
                  <a:pt x="256" y="93"/>
                </a:lnTo>
                <a:lnTo>
                  <a:pt x="255" y="95"/>
                </a:lnTo>
                <a:lnTo>
                  <a:pt x="254" y="96"/>
                </a:lnTo>
                <a:lnTo>
                  <a:pt x="253" y="99"/>
                </a:lnTo>
                <a:lnTo>
                  <a:pt x="254" y="101"/>
                </a:lnTo>
                <a:lnTo>
                  <a:pt x="253" y="103"/>
                </a:lnTo>
                <a:lnTo>
                  <a:pt x="254" y="105"/>
                </a:lnTo>
                <a:lnTo>
                  <a:pt x="255" y="106"/>
                </a:lnTo>
                <a:lnTo>
                  <a:pt x="255" y="107"/>
                </a:lnTo>
                <a:lnTo>
                  <a:pt x="253" y="105"/>
                </a:lnTo>
                <a:lnTo>
                  <a:pt x="251" y="104"/>
                </a:lnTo>
                <a:lnTo>
                  <a:pt x="249" y="104"/>
                </a:lnTo>
                <a:lnTo>
                  <a:pt x="247" y="104"/>
                </a:lnTo>
                <a:lnTo>
                  <a:pt x="246" y="103"/>
                </a:lnTo>
                <a:lnTo>
                  <a:pt x="244" y="102"/>
                </a:lnTo>
                <a:lnTo>
                  <a:pt x="244" y="100"/>
                </a:lnTo>
                <a:lnTo>
                  <a:pt x="243" y="99"/>
                </a:lnTo>
                <a:lnTo>
                  <a:pt x="242" y="97"/>
                </a:lnTo>
                <a:lnTo>
                  <a:pt x="241" y="96"/>
                </a:lnTo>
                <a:lnTo>
                  <a:pt x="240" y="97"/>
                </a:lnTo>
                <a:lnTo>
                  <a:pt x="237" y="98"/>
                </a:lnTo>
                <a:lnTo>
                  <a:pt x="236" y="100"/>
                </a:lnTo>
                <a:lnTo>
                  <a:pt x="232" y="102"/>
                </a:lnTo>
                <a:lnTo>
                  <a:pt x="229" y="100"/>
                </a:lnTo>
                <a:lnTo>
                  <a:pt x="227" y="101"/>
                </a:lnTo>
                <a:lnTo>
                  <a:pt x="226" y="102"/>
                </a:lnTo>
                <a:lnTo>
                  <a:pt x="225" y="104"/>
                </a:lnTo>
                <a:lnTo>
                  <a:pt x="224" y="105"/>
                </a:lnTo>
                <a:lnTo>
                  <a:pt x="222" y="104"/>
                </a:lnTo>
                <a:lnTo>
                  <a:pt x="221" y="102"/>
                </a:lnTo>
                <a:lnTo>
                  <a:pt x="220" y="102"/>
                </a:lnTo>
                <a:lnTo>
                  <a:pt x="215" y="105"/>
                </a:lnTo>
                <a:lnTo>
                  <a:pt x="208" y="104"/>
                </a:lnTo>
                <a:lnTo>
                  <a:pt x="205" y="106"/>
                </a:lnTo>
                <a:lnTo>
                  <a:pt x="203" y="107"/>
                </a:lnTo>
                <a:lnTo>
                  <a:pt x="202" y="109"/>
                </a:lnTo>
                <a:lnTo>
                  <a:pt x="201" y="110"/>
                </a:lnTo>
                <a:lnTo>
                  <a:pt x="201" y="111"/>
                </a:lnTo>
                <a:lnTo>
                  <a:pt x="200" y="111"/>
                </a:lnTo>
                <a:lnTo>
                  <a:pt x="198" y="111"/>
                </a:lnTo>
                <a:lnTo>
                  <a:pt x="195" y="109"/>
                </a:lnTo>
                <a:lnTo>
                  <a:pt x="194" y="108"/>
                </a:lnTo>
                <a:lnTo>
                  <a:pt x="193" y="107"/>
                </a:lnTo>
                <a:lnTo>
                  <a:pt x="193" y="105"/>
                </a:lnTo>
                <a:lnTo>
                  <a:pt x="192" y="105"/>
                </a:lnTo>
                <a:lnTo>
                  <a:pt x="190" y="104"/>
                </a:lnTo>
                <a:lnTo>
                  <a:pt x="189" y="103"/>
                </a:lnTo>
                <a:lnTo>
                  <a:pt x="187" y="100"/>
                </a:lnTo>
                <a:lnTo>
                  <a:pt x="185" y="98"/>
                </a:lnTo>
                <a:lnTo>
                  <a:pt x="183" y="97"/>
                </a:lnTo>
                <a:lnTo>
                  <a:pt x="181" y="97"/>
                </a:lnTo>
                <a:lnTo>
                  <a:pt x="180" y="97"/>
                </a:lnTo>
                <a:lnTo>
                  <a:pt x="177" y="98"/>
                </a:lnTo>
                <a:lnTo>
                  <a:pt x="176" y="100"/>
                </a:lnTo>
                <a:lnTo>
                  <a:pt x="174" y="101"/>
                </a:lnTo>
                <a:lnTo>
                  <a:pt x="172" y="101"/>
                </a:lnTo>
                <a:lnTo>
                  <a:pt x="170" y="100"/>
                </a:lnTo>
                <a:lnTo>
                  <a:pt x="168" y="100"/>
                </a:lnTo>
                <a:lnTo>
                  <a:pt x="167" y="100"/>
                </a:lnTo>
                <a:lnTo>
                  <a:pt x="165" y="101"/>
                </a:lnTo>
                <a:lnTo>
                  <a:pt x="161" y="108"/>
                </a:lnTo>
                <a:lnTo>
                  <a:pt x="156" y="110"/>
                </a:lnTo>
                <a:lnTo>
                  <a:pt x="153" y="111"/>
                </a:lnTo>
                <a:lnTo>
                  <a:pt x="151" y="113"/>
                </a:lnTo>
                <a:lnTo>
                  <a:pt x="150" y="114"/>
                </a:lnTo>
                <a:lnTo>
                  <a:pt x="148" y="115"/>
                </a:lnTo>
                <a:lnTo>
                  <a:pt x="146" y="116"/>
                </a:lnTo>
                <a:lnTo>
                  <a:pt x="144" y="116"/>
                </a:lnTo>
                <a:lnTo>
                  <a:pt x="142" y="116"/>
                </a:lnTo>
                <a:lnTo>
                  <a:pt x="140" y="115"/>
                </a:lnTo>
                <a:lnTo>
                  <a:pt x="141" y="113"/>
                </a:lnTo>
                <a:lnTo>
                  <a:pt x="141" y="112"/>
                </a:lnTo>
                <a:lnTo>
                  <a:pt x="140" y="109"/>
                </a:lnTo>
                <a:lnTo>
                  <a:pt x="141" y="107"/>
                </a:lnTo>
                <a:lnTo>
                  <a:pt x="143" y="106"/>
                </a:lnTo>
                <a:lnTo>
                  <a:pt x="144" y="105"/>
                </a:lnTo>
                <a:lnTo>
                  <a:pt x="144" y="104"/>
                </a:lnTo>
                <a:lnTo>
                  <a:pt x="143" y="103"/>
                </a:lnTo>
                <a:lnTo>
                  <a:pt x="142" y="102"/>
                </a:lnTo>
                <a:lnTo>
                  <a:pt x="141" y="101"/>
                </a:lnTo>
                <a:lnTo>
                  <a:pt x="139" y="101"/>
                </a:lnTo>
                <a:lnTo>
                  <a:pt x="138" y="101"/>
                </a:lnTo>
                <a:lnTo>
                  <a:pt x="136" y="102"/>
                </a:lnTo>
                <a:lnTo>
                  <a:pt x="134" y="102"/>
                </a:lnTo>
                <a:lnTo>
                  <a:pt x="132" y="102"/>
                </a:lnTo>
                <a:lnTo>
                  <a:pt x="131" y="102"/>
                </a:lnTo>
                <a:lnTo>
                  <a:pt x="129" y="102"/>
                </a:lnTo>
                <a:lnTo>
                  <a:pt x="127" y="102"/>
                </a:lnTo>
                <a:lnTo>
                  <a:pt x="126" y="103"/>
                </a:lnTo>
                <a:lnTo>
                  <a:pt x="124" y="103"/>
                </a:lnTo>
                <a:lnTo>
                  <a:pt x="122" y="104"/>
                </a:lnTo>
                <a:lnTo>
                  <a:pt x="120" y="105"/>
                </a:lnTo>
                <a:lnTo>
                  <a:pt x="119" y="106"/>
                </a:lnTo>
                <a:lnTo>
                  <a:pt x="118" y="107"/>
                </a:lnTo>
                <a:lnTo>
                  <a:pt x="117" y="108"/>
                </a:lnTo>
                <a:lnTo>
                  <a:pt x="116" y="106"/>
                </a:lnTo>
                <a:lnTo>
                  <a:pt x="116" y="105"/>
                </a:lnTo>
                <a:lnTo>
                  <a:pt x="114" y="104"/>
                </a:lnTo>
                <a:lnTo>
                  <a:pt x="113" y="104"/>
                </a:lnTo>
                <a:lnTo>
                  <a:pt x="111" y="104"/>
                </a:lnTo>
                <a:lnTo>
                  <a:pt x="108" y="104"/>
                </a:lnTo>
                <a:lnTo>
                  <a:pt x="106" y="103"/>
                </a:lnTo>
                <a:lnTo>
                  <a:pt x="105" y="102"/>
                </a:lnTo>
                <a:lnTo>
                  <a:pt x="103" y="102"/>
                </a:lnTo>
                <a:lnTo>
                  <a:pt x="102" y="101"/>
                </a:lnTo>
                <a:lnTo>
                  <a:pt x="100" y="101"/>
                </a:lnTo>
                <a:lnTo>
                  <a:pt x="98" y="102"/>
                </a:lnTo>
                <a:lnTo>
                  <a:pt x="97" y="104"/>
                </a:lnTo>
                <a:lnTo>
                  <a:pt x="95" y="106"/>
                </a:lnTo>
                <a:lnTo>
                  <a:pt x="94" y="107"/>
                </a:lnTo>
                <a:lnTo>
                  <a:pt x="93" y="108"/>
                </a:lnTo>
                <a:lnTo>
                  <a:pt x="92" y="109"/>
                </a:lnTo>
                <a:lnTo>
                  <a:pt x="89" y="110"/>
                </a:lnTo>
                <a:lnTo>
                  <a:pt x="84" y="110"/>
                </a:lnTo>
                <a:lnTo>
                  <a:pt x="78" y="111"/>
                </a:lnTo>
                <a:lnTo>
                  <a:pt x="75" y="111"/>
                </a:lnTo>
                <a:lnTo>
                  <a:pt x="71" y="111"/>
                </a:lnTo>
                <a:lnTo>
                  <a:pt x="68" y="110"/>
                </a:lnTo>
                <a:lnTo>
                  <a:pt x="65" y="109"/>
                </a:lnTo>
                <a:lnTo>
                  <a:pt x="64" y="110"/>
                </a:lnTo>
                <a:lnTo>
                  <a:pt x="62" y="111"/>
                </a:lnTo>
                <a:lnTo>
                  <a:pt x="60" y="113"/>
                </a:lnTo>
                <a:lnTo>
                  <a:pt x="55" y="110"/>
                </a:lnTo>
                <a:lnTo>
                  <a:pt x="50" y="109"/>
                </a:lnTo>
                <a:lnTo>
                  <a:pt x="49" y="108"/>
                </a:lnTo>
                <a:lnTo>
                  <a:pt x="47" y="109"/>
                </a:lnTo>
                <a:lnTo>
                  <a:pt x="45" y="109"/>
                </a:lnTo>
                <a:lnTo>
                  <a:pt x="42" y="108"/>
                </a:lnTo>
                <a:lnTo>
                  <a:pt x="41" y="108"/>
                </a:lnTo>
                <a:lnTo>
                  <a:pt x="39" y="108"/>
                </a:lnTo>
                <a:lnTo>
                  <a:pt x="38" y="107"/>
                </a:lnTo>
                <a:lnTo>
                  <a:pt x="36" y="107"/>
                </a:lnTo>
                <a:lnTo>
                  <a:pt x="35" y="107"/>
                </a:lnTo>
                <a:lnTo>
                  <a:pt x="34" y="107"/>
                </a:lnTo>
                <a:lnTo>
                  <a:pt x="33" y="109"/>
                </a:lnTo>
                <a:lnTo>
                  <a:pt x="31" y="111"/>
                </a:lnTo>
                <a:lnTo>
                  <a:pt x="30" y="113"/>
                </a:lnTo>
                <a:lnTo>
                  <a:pt x="30" y="117"/>
                </a:lnTo>
                <a:lnTo>
                  <a:pt x="26" y="118"/>
                </a:lnTo>
                <a:lnTo>
                  <a:pt x="24" y="115"/>
                </a:lnTo>
                <a:lnTo>
                  <a:pt x="11" y="117"/>
                </a:lnTo>
                <a:lnTo>
                  <a:pt x="12" y="112"/>
                </a:lnTo>
                <a:lnTo>
                  <a:pt x="13" y="110"/>
                </a:lnTo>
                <a:lnTo>
                  <a:pt x="14" y="109"/>
                </a:lnTo>
                <a:lnTo>
                  <a:pt x="14" y="108"/>
                </a:lnTo>
                <a:lnTo>
                  <a:pt x="14" y="105"/>
                </a:lnTo>
                <a:lnTo>
                  <a:pt x="13" y="102"/>
                </a:lnTo>
                <a:lnTo>
                  <a:pt x="11" y="100"/>
                </a:lnTo>
                <a:lnTo>
                  <a:pt x="15" y="97"/>
                </a:lnTo>
                <a:lnTo>
                  <a:pt x="16" y="93"/>
                </a:lnTo>
                <a:lnTo>
                  <a:pt x="16" y="89"/>
                </a:lnTo>
                <a:lnTo>
                  <a:pt x="12" y="85"/>
                </a:lnTo>
                <a:lnTo>
                  <a:pt x="6" y="79"/>
                </a:lnTo>
                <a:lnTo>
                  <a:pt x="3" y="78"/>
                </a:lnTo>
                <a:lnTo>
                  <a:pt x="1" y="76"/>
                </a:lnTo>
                <a:lnTo>
                  <a:pt x="0" y="76"/>
                </a:lnTo>
                <a:lnTo>
                  <a:pt x="1" y="75"/>
                </a:lnTo>
                <a:lnTo>
                  <a:pt x="2" y="73"/>
                </a:lnTo>
                <a:close/>
              </a:path>
            </a:pathLst>
          </a:custGeom>
          <a:noFill/>
          <a:ln w="0">
            <a:solidFill>
              <a:srgbClr val="F1C18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6" name="Freeform 3810"/>
          <p:cNvSpPr>
            <a:spLocks/>
          </p:cNvSpPr>
          <p:nvPr/>
        </p:nvSpPr>
        <p:spPr bwMode="auto">
          <a:xfrm>
            <a:off x="2193925" y="458788"/>
            <a:ext cx="1295400" cy="1155700"/>
          </a:xfrm>
          <a:custGeom>
            <a:avLst/>
            <a:gdLst>
              <a:gd name="T0" fmla="*/ 2147483647 w 166"/>
              <a:gd name="T1" fmla="*/ 2147483647 h 156"/>
              <a:gd name="T2" fmla="*/ 2147483647 w 166"/>
              <a:gd name="T3" fmla="*/ 2147483647 h 156"/>
              <a:gd name="T4" fmla="*/ 2147483647 w 166"/>
              <a:gd name="T5" fmla="*/ 2147483647 h 156"/>
              <a:gd name="T6" fmla="*/ 2147483647 w 166"/>
              <a:gd name="T7" fmla="*/ 2147483647 h 156"/>
              <a:gd name="T8" fmla="*/ 2147483647 w 166"/>
              <a:gd name="T9" fmla="*/ 2147483647 h 156"/>
              <a:gd name="T10" fmla="*/ 2147483647 w 166"/>
              <a:gd name="T11" fmla="*/ 2147483647 h 156"/>
              <a:gd name="T12" fmla="*/ 2147483647 w 166"/>
              <a:gd name="T13" fmla="*/ 2147483647 h 156"/>
              <a:gd name="T14" fmla="*/ 2147483647 w 166"/>
              <a:gd name="T15" fmla="*/ 2147483647 h 156"/>
              <a:gd name="T16" fmla="*/ 2147483647 w 166"/>
              <a:gd name="T17" fmla="*/ 2147483647 h 156"/>
              <a:gd name="T18" fmla="*/ 2147483647 w 166"/>
              <a:gd name="T19" fmla="*/ 2147483647 h 156"/>
              <a:gd name="T20" fmla="*/ 2147483647 w 166"/>
              <a:gd name="T21" fmla="*/ 2147483647 h 156"/>
              <a:gd name="T22" fmla="*/ 2147483647 w 166"/>
              <a:gd name="T23" fmla="*/ 2147483647 h 156"/>
              <a:gd name="T24" fmla="*/ 2147483647 w 166"/>
              <a:gd name="T25" fmla="*/ 2147483647 h 156"/>
              <a:gd name="T26" fmla="*/ 2147483647 w 166"/>
              <a:gd name="T27" fmla="*/ 2147483647 h 156"/>
              <a:gd name="T28" fmla="*/ 2147483647 w 166"/>
              <a:gd name="T29" fmla="*/ 2147483647 h 156"/>
              <a:gd name="T30" fmla="*/ 2147483647 w 166"/>
              <a:gd name="T31" fmla="*/ 2147483647 h 156"/>
              <a:gd name="T32" fmla="*/ 2147483647 w 166"/>
              <a:gd name="T33" fmla="*/ 2147483647 h 156"/>
              <a:gd name="T34" fmla="*/ 2147483647 w 166"/>
              <a:gd name="T35" fmla="*/ 2147483647 h 156"/>
              <a:gd name="T36" fmla="*/ 2147483647 w 166"/>
              <a:gd name="T37" fmla="*/ 2147483647 h 156"/>
              <a:gd name="T38" fmla="*/ 2147483647 w 166"/>
              <a:gd name="T39" fmla="*/ 2147483647 h 156"/>
              <a:gd name="T40" fmla="*/ 2147483647 w 166"/>
              <a:gd name="T41" fmla="*/ 2147483647 h 156"/>
              <a:gd name="T42" fmla="*/ 2147483647 w 166"/>
              <a:gd name="T43" fmla="*/ 2147483647 h 156"/>
              <a:gd name="T44" fmla="*/ 2147483647 w 166"/>
              <a:gd name="T45" fmla="*/ 2147483647 h 156"/>
              <a:gd name="T46" fmla="*/ 2147483647 w 166"/>
              <a:gd name="T47" fmla="*/ 2147483647 h 156"/>
              <a:gd name="T48" fmla="*/ 2147483647 w 166"/>
              <a:gd name="T49" fmla="*/ 2147483647 h 156"/>
              <a:gd name="T50" fmla="*/ 2147483647 w 166"/>
              <a:gd name="T51" fmla="*/ 2147483647 h 156"/>
              <a:gd name="T52" fmla="*/ 2147483647 w 166"/>
              <a:gd name="T53" fmla="*/ 2147483647 h 156"/>
              <a:gd name="T54" fmla="*/ 2147483647 w 166"/>
              <a:gd name="T55" fmla="*/ 2147483647 h 156"/>
              <a:gd name="T56" fmla="*/ 2147483647 w 166"/>
              <a:gd name="T57" fmla="*/ 2147483647 h 156"/>
              <a:gd name="T58" fmla="*/ 2147483647 w 166"/>
              <a:gd name="T59" fmla="*/ 2147483647 h 156"/>
              <a:gd name="T60" fmla="*/ 2147483647 w 166"/>
              <a:gd name="T61" fmla="*/ 2147483647 h 156"/>
              <a:gd name="T62" fmla="*/ 2147483647 w 166"/>
              <a:gd name="T63" fmla="*/ 2147483647 h 156"/>
              <a:gd name="T64" fmla="*/ 2147483647 w 166"/>
              <a:gd name="T65" fmla="*/ 2147483647 h 156"/>
              <a:gd name="T66" fmla="*/ 2147483647 w 166"/>
              <a:gd name="T67" fmla="*/ 2147483647 h 156"/>
              <a:gd name="T68" fmla="*/ 2147483647 w 166"/>
              <a:gd name="T69" fmla="*/ 2147483647 h 156"/>
              <a:gd name="T70" fmla="*/ 2147483647 w 166"/>
              <a:gd name="T71" fmla="*/ 2147483647 h 156"/>
              <a:gd name="T72" fmla="*/ 2147483647 w 166"/>
              <a:gd name="T73" fmla="*/ 2147483647 h 156"/>
              <a:gd name="T74" fmla="*/ 2147483647 w 166"/>
              <a:gd name="T75" fmla="*/ 2147483647 h 156"/>
              <a:gd name="T76" fmla="*/ 2147483647 w 166"/>
              <a:gd name="T77" fmla="*/ 2147483647 h 156"/>
              <a:gd name="T78" fmla="*/ 2147483647 w 166"/>
              <a:gd name="T79" fmla="*/ 2147483647 h 156"/>
              <a:gd name="T80" fmla="*/ 2147483647 w 166"/>
              <a:gd name="T81" fmla="*/ 2147483647 h 156"/>
              <a:gd name="T82" fmla="*/ 2147483647 w 166"/>
              <a:gd name="T83" fmla="*/ 2147483647 h 156"/>
              <a:gd name="T84" fmla="*/ 2147483647 w 166"/>
              <a:gd name="T85" fmla="*/ 2147483647 h 156"/>
              <a:gd name="T86" fmla="*/ 2147483647 w 166"/>
              <a:gd name="T87" fmla="*/ 2147483647 h 156"/>
              <a:gd name="T88" fmla="*/ 2147483647 w 166"/>
              <a:gd name="T89" fmla="*/ 2147483647 h 156"/>
              <a:gd name="T90" fmla="*/ 2147483647 w 166"/>
              <a:gd name="T91" fmla="*/ 0 h 15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66"/>
              <a:gd name="T139" fmla="*/ 0 h 156"/>
              <a:gd name="T140" fmla="*/ 166 w 166"/>
              <a:gd name="T141" fmla="*/ 156 h 15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66" h="156">
                <a:moveTo>
                  <a:pt x="114" y="0"/>
                </a:moveTo>
                <a:lnTo>
                  <a:pt x="126" y="22"/>
                </a:lnTo>
                <a:lnTo>
                  <a:pt x="146" y="58"/>
                </a:lnTo>
                <a:lnTo>
                  <a:pt x="162" y="88"/>
                </a:lnTo>
                <a:lnTo>
                  <a:pt x="166" y="96"/>
                </a:lnTo>
                <a:lnTo>
                  <a:pt x="160" y="111"/>
                </a:lnTo>
                <a:lnTo>
                  <a:pt x="154" y="125"/>
                </a:lnTo>
                <a:lnTo>
                  <a:pt x="152" y="123"/>
                </a:lnTo>
                <a:lnTo>
                  <a:pt x="150" y="124"/>
                </a:lnTo>
                <a:lnTo>
                  <a:pt x="155" y="131"/>
                </a:lnTo>
                <a:lnTo>
                  <a:pt x="147" y="136"/>
                </a:lnTo>
                <a:lnTo>
                  <a:pt x="140" y="133"/>
                </a:lnTo>
                <a:lnTo>
                  <a:pt x="140" y="131"/>
                </a:lnTo>
                <a:lnTo>
                  <a:pt x="135" y="129"/>
                </a:lnTo>
                <a:lnTo>
                  <a:pt x="136" y="131"/>
                </a:lnTo>
                <a:lnTo>
                  <a:pt x="137" y="132"/>
                </a:lnTo>
                <a:lnTo>
                  <a:pt x="137" y="133"/>
                </a:lnTo>
                <a:lnTo>
                  <a:pt x="134" y="133"/>
                </a:lnTo>
                <a:lnTo>
                  <a:pt x="133" y="132"/>
                </a:lnTo>
                <a:lnTo>
                  <a:pt x="132" y="132"/>
                </a:lnTo>
                <a:lnTo>
                  <a:pt x="131" y="133"/>
                </a:lnTo>
                <a:lnTo>
                  <a:pt x="130" y="133"/>
                </a:lnTo>
                <a:lnTo>
                  <a:pt x="130" y="135"/>
                </a:lnTo>
                <a:lnTo>
                  <a:pt x="128" y="136"/>
                </a:lnTo>
                <a:lnTo>
                  <a:pt x="126" y="135"/>
                </a:lnTo>
                <a:lnTo>
                  <a:pt x="125" y="135"/>
                </a:lnTo>
                <a:lnTo>
                  <a:pt x="124" y="137"/>
                </a:lnTo>
                <a:lnTo>
                  <a:pt x="122" y="136"/>
                </a:lnTo>
                <a:lnTo>
                  <a:pt x="123" y="144"/>
                </a:lnTo>
                <a:lnTo>
                  <a:pt x="118" y="146"/>
                </a:lnTo>
                <a:lnTo>
                  <a:pt x="111" y="150"/>
                </a:lnTo>
                <a:lnTo>
                  <a:pt x="110" y="149"/>
                </a:lnTo>
                <a:lnTo>
                  <a:pt x="105" y="150"/>
                </a:lnTo>
                <a:lnTo>
                  <a:pt x="103" y="149"/>
                </a:lnTo>
                <a:lnTo>
                  <a:pt x="86" y="153"/>
                </a:lnTo>
                <a:lnTo>
                  <a:pt x="81" y="154"/>
                </a:lnTo>
                <a:lnTo>
                  <a:pt x="74" y="156"/>
                </a:lnTo>
                <a:lnTo>
                  <a:pt x="70" y="155"/>
                </a:lnTo>
                <a:lnTo>
                  <a:pt x="67" y="154"/>
                </a:lnTo>
                <a:lnTo>
                  <a:pt x="65" y="153"/>
                </a:lnTo>
                <a:lnTo>
                  <a:pt x="62" y="150"/>
                </a:lnTo>
                <a:lnTo>
                  <a:pt x="60" y="154"/>
                </a:lnTo>
                <a:lnTo>
                  <a:pt x="53" y="152"/>
                </a:lnTo>
                <a:lnTo>
                  <a:pt x="52" y="144"/>
                </a:lnTo>
                <a:lnTo>
                  <a:pt x="53" y="140"/>
                </a:lnTo>
                <a:lnTo>
                  <a:pt x="52" y="137"/>
                </a:lnTo>
                <a:lnTo>
                  <a:pt x="52" y="135"/>
                </a:lnTo>
                <a:cubicBezTo>
                  <a:pt x="52" y="135"/>
                  <a:pt x="54" y="133"/>
                  <a:pt x="54" y="132"/>
                </a:cubicBezTo>
                <a:cubicBezTo>
                  <a:pt x="54" y="131"/>
                  <a:pt x="53" y="130"/>
                  <a:pt x="53" y="130"/>
                </a:cubicBezTo>
                <a:lnTo>
                  <a:pt x="53" y="128"/>
                </a:lnTo>
                <a:lnTo>
                  <a:pt x="53" y="125"/>
                </a:lnTo>
                <a:lnTo>
                  <a:pt x="54" y="124"/>
                </a:lnTo>
                <a:lnTo>
                  <a:pt x="55" y="123"/>
                </a:lnTo>
                <a:lnTo>
                  <a:pt x="54" y="122"/>
                </a:lnTo>
                <a:lnTo>
                  <a:pt x="50" y="119"/>
                </a:lnTo>
                <a:lnTo>
                  <a:pt x="49" y="118"/>
                </a:lnTo>
                <a:lnTo>
                  <a:pt x="47" y="117"/>
                </a:lnTo>
                <a:lnTo>
                  <a:pt x="45" y="117"/>
                </a:lnTo>
                <a:lnTo>
                  <a:pt x="43" y="116"/>
                </a:lnTo>
                <a:lnTo>
                  <a:pt x="42" y="115"/>
                </a:lnTo>
                <a:lnTo>
                  <a:pt x="41" y="114"/>
                </a:lnTo>
                <a:lnTo>
                  <a:pt x="40" y="113"/>
                </a:lnTo>
                <a:lnTo>
                  <a:pt x="38" y="112"/>
                </a:lnTo>
                <a:lnTo>
                  <a:pt x="37" y="112"/>
                </a:lnTo>
                <a:lnTo>
                  <a:pt x="35" y="110"/>
                </a:lnTo>
                <a:lnTo>
                  <a:pt x="34" y="109"/>
                </a:lnTo>
                <a:lnTo>
                  <a:pt x="33" y="108"/>
                </a:lnTo>
                <a:lnTo>
                  <a:pt x="33" y="106"/>
                </a:lnTo>
                <a:lnTo>
                  <a:pt x="31" y="106"/>
                </a:lnTo>
                <a:lnTo>
                  <a:pt x="29" y="105"/>
                </a:lnTo>
                <a:lnTo>
                  <a:pt x="27" y="104"/>
                </a:lnTo>
                <a:lnTo>
                  <a:pt x="25" y="103"/>
                </a:lnTo>
                <a:lnTo>
                  <a:pt x="24" y="102"/>
                </a:lnTo>
                <a:lnTo>
                  <a:pt x="23" y="101"/>
                </a:lnTo>
                <a:lnTo>
                  <a:pt x="21" y="100"/>
                </a:lnTo>
                <a:lnTo>
                  <a:pt x="20" y="100"/>
                </a:lnTo>
                <a:lnTo>
                  <a:pt x="19" y="100"/>
                </a:lnTo>
                <a:lnTo>
                  <a:pt x="17" y="100"/>
                </a:lnTo>
                <a:lnTo>
                  <a:pt x="16" y="98"/>
                </a:lnTo>
                <a:lnTo>
                  <a:pt x="16" y="96"/>
                </a:lnTo>
                <a:lnTo>
                  <a:pt x="15" y="95"/>
                </a:lnTo>
                <a:lnTo>
                  <a:pt x="14" y="94"/>
                </a:lnTo>
                <a:lnTo>
                  <a:pt x="14" y="92"/>
                </a:lnTo>
                <a:lnTo>
                  <a:pt x="13" y="90"/>
                </a:lnTo>
                <a:lnTo>
                  <a:pt x="11" y="89"/>
                </a:lnTo>
                <a:lnTo>
                  <a:pt x="10" y="88"/>
                </a:lnTo>
                <a:lnTo>
                  <a:pt x="10" y="85"/>
                </a:lnTo>
                <a:lnTo>
                  <a:pt x="10" y="83"/>
                </a:lnTo>
                <a:lnTo>
                  <a:pt x="9" y="81"/>
                </a:lnTo>
                <a:lnTo>
                  <a:pt x="7" y="81"/>
                </a:lnTo>
                <a:lnTo>
                  <a:pt x="5" y="81"/>
                </a:lnTo>
                <a:lnTo>
                  <a:pt x="4" y="80"/>
                </a:lnTo>
                <a:lnTo>
                  <a:pt x="4" y="77"/>
                </a:lnTo>
                <a:lnTo>
                  <a:pt x="4" y="75"/>
                </a:lnTo>
                <a:lnTo>
                  <a:pt x="4" y="74"/>
                </a:lnTo>
                <a:lnTo>
                  <a:pt x="5" y="72"/>
                </a:lnTo>
                <a:lnTo>
                  <a:pt x="5" y="71"/>
                </a:lnTo>
                <a:lnTo>
                  <a:pt x="5" y="70"/>
                </a:lnTo>
                <a:lnTo>
                  <a:pt x="3" y="69"/>
                </a:lnTo>
                <a:lnTo>
                  <a:pt x="1" y="68"/>
                </a:lnTo>
                <a:lnTo>
                  <a:pt x="0" y="68"/>
                </a:lnTo>
                <a:lnTo>
                  <a:pt x="6" y="64"/>
                </a:lnTo>
                <a:lnTo>
                  <a:pt x="10" y="61"/>
                </a:lnTo>
                <a:lnTo>
                  <a:pt x="16" y="61"/>
                </a:lnTo>
                <a:lnTo>
                  <a:pt x="21" y="59"/>
                </a:lnTo>
                <a:lnTo>
                  <a:pt x="22" y="56"/>
                </a:lnTo>
                <a:lnTo>
                  <a:pt x="23" y="54"/>
                </a:lnTo>
                <a:lnTo>
                  <a:pt x="29" y="58"/>
                </a:lnTo>
                <a:lnTo>
                  <a:pt x="34" y="57"/>
                </a:lnTo>
                <a:lnTo>
                  <a:pt x="36" y="56"/>
                </a:lnTo>
                <a:lnTo>
                  <a:pt x="40" y="57"/>
                </a:lnTo>
                <a:lnTo>
                  <a:pt x="50" y="52"/>
                </a:lnTo>
                <a:lnTo>
                  <a:pt x="50" y="50"/>
                </a:lnTo>
                <a:lnTo>
                  <a:pt x="55" y="49"/>
                </a:lnTo>
                <a:lnTo>
                  <a:pt x="55" y="50"/>
                </a:lnTo>
                <a:lnTo>
                  <a:pt x="56" y="50"/>
                </a:lnTo>
                <a:lnTo>
                  <a:pt x="56" y="47"/>
                </a:lnTo>
                <a:lnTo>
                  <a:pt x="64" y="48"/>
                </a:lnTo>
                <a:lnTo>
                  <a:pt x="64" y="40"/>
                </a:lnTo>
                <a:lnTo>
                  <a:pt x="65" y="38"/>
                </a:lnTo>
                <a:lnTo>
                  <a:pt x="61" y="38"/>
                </a:lnTo>
                <a:lnTo>
                  <a:pt x="61" y="30"/>
                </a:lnTo>
                <a:lnTo>
                  <a:pt x="65" y="30"/>
                </a:lnTo>
                <a:lnTo>
                  <a:pt x="73" y="28"/>
                </a:lnTo>
                <a:lnTo>
                  <a:pt x="82" y="30"/>
                </a:lnTo>
                <a:lnTo>
                  <a:pt x="93" y="21"/>
                </a:lnTo>
                <a:lnTo>
                  <a:pt x="90" y="15"/>
                </a:lnTo>
                <a:lnTo>
                  <a:pt x="99" y="12"/>
                </a:lnTo>
                <a:lnTo>
                  <a:pt x="104" y="9"/>
                </a:lnTo>
                <a:lnTo>
                  <a:pt x="106" y="8"/>
                </a:lnTo>
                <a:lnTo>
                  <a:pt x="106" y="6"/>
                </a:lnTo>
                <a:lnTo>
                  <a:pt x="106" y="5"/>
                </a:lnTo>
                <a:lnTo>
                  <a:pt x="104" y="4"/>
                </a:lnTo>
                <a:lnTo>
                  <a:pt x="106" y="1"/>
                </a:lnTo>
                <a:lnTo>
                  <a:pt x="107" y="0"/>
                </a:lnTo>
                <a:lnTo>
                  <a:pt x="114" y="0"/>
                </a:lnTo>
                <a:close/>
              </a:path>
            </a:pathLst>
          </a:custGeom>
          <a:solidFill>
            <a:srgbClr val="DDE9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7" name="Freeform 3811"/>
          <p:cNvSpPr>
            <a:spLocks/>
          </p:cNvSpPr>
          <p:nvPr/>
        </p:nvSpPr>
        <p:spPr bwMode="auto">
          <a:xfrm>
            <a:off x="2193925" y="458788"/>
            <a:ext cx="1295400" cy="1155700"/>
          </a:xfrm>
          <a:custGeom>
            <a:avLst/>
            <a:gdLst>
              <a:gd name="T0" fmla="*/ 2147483647 w 166"/>
              <a:gd name="T1" fmla="*/ 2147483647 h 156"/>
              <a:gd name="T2" fmla="*/ 2147483647 w 166"/>
              <a:gd name="T3" fmla="*/ 2147483647 h 156"/>
              <a:gd name="T4" fmla="*/ 2147483647 w 166"/>
              <a:gd name="T5" fmla="*/ 2147483647 h 156"/>
              <a:gd name="T6" fmla="*/ 2147483647 w 166"/>
              <a:gd name="T7" fmla="*/ 2147483647 h 156"/>
              <a:gd name="T8" fmla="*/ 2147483647 w 166"/>
              <a:gd name="T9" fmla="*/ 2147483647 h 156"/>
              <a:gd name="T10" fmla="*/ 2147483647 w 166"/>
              <a:gd name="T11" fmla="*/ 2147483647 h 156"/>
              <a:gd name="T12" fmla="*/ 2147483647 w 166"/>
              <a:gd name="T13" fmla="*/ 2147483647 h 156"/>
              <a:gd name="T14" fmla="*/ 2147483647 w 166"/>
              <a:gd name="T15" fmla="*/ 2147483647 h 156"/>
              <a:gd name="T16" fmla="*/ 2147483647 w 166"/>
              <a:gd name="T17" fmla="*/ 2147483647 h 156"/>
              <a:gd name="T18" fmla="*/ 2147483647 w 166"/>
              <a:gd name="T19" fmla="*/ 2147483647 h 156"/>
              <a:gd name="T20" fmla="*/ 2147483647 w 166"/>
              <a:gd name="T21" fmla="*/ 2147483647 h 156"/>
              <a:gd name="T22" fmla="*/ 2147483647 w 166"/>
              <a:gd name="T23" fmla="*/ 2147483647 h 156"/>
              <a:gd name="T24" fmla="*/ 2147483647 w 166"/>
              <a:gd name="T25" fmla="*/ 2147483647 h 156"/>
              <a:gd name="T26" fmla="*/ 2147483647 w 166"/>
              <a:gd name="T27" fmla="*/ 2147483647 h 156"/>
              <a:gd name="T28" fmla="*/ 2147483647 w 166"/>
              <a:gd name="T29" fmla="*/ 2147483647 h 156"/>
              <a:gd name="T30" fmla="*/ 2147483647 w 166"/>
              <a:gd name="T31" fmla="*/ 2147483647 h 156"/>
              <a:gd name="T32" fmla="*/ 2147483647 w 166"/>
              <a:gd name="T33" fmla="*/ 2147483647 h 156"/>
              <a:gd name="T34" fmla="*/ 2147483647 w 166"/>
              <a:gd name="T35" fmla="*/ 2147483647 h 156"/>
              <a:gd name="T36" fmla="*/ 2147483647 w 166"/>
              <a:gd name="T37" fmla="*/ 2147483647 h 156"/>
              <a:gd name="T38" fmla="*/ 2147483647 w 166"/>
              <a:gd name="T39" fmla="*/ 2147483647 h 156"/>
              <a:gd name="T40" fmla="*/ 2147483647 w 166"/>
              <a:gd name="T41" fmla="*/ 2147483647 h 156"/>
              <a:gd name="T42" fmla="*/ 2147483647 w 166"/>
              <a:gd name="T43" fmla="*/ 2147483647 h 156"/>
              <a:gd name="T44" fmla="*/ 2147483647 w 166"/>
              <a:gd name="T45" fmla="*/ 2147483647 h 156"/>
              <a:gd name="T46" fmla="*/ 2147483647 w 166"/>
              <a:gd name="T47" fmla="*/ 2147483647 h 156"/>
              <a:gd name="T48" fmla="*/ 2147483647 w 166"/>
              <a:gd name="T49" fmla="*/ 2147483647 h 156"/>
              <a:gd name="T50" fmla="*/ 2147483647 w 166"/>
              <a:gd name="T51" fmla="*/ 2147483647 h 156"/>
              <a:gd name="T52" fmla="*/ 2147483647 w 166"/>
              <a:gd name="T53" fmla="*/ 2147483647 h 156"/>
              <a:gd name="T54" fmla="*/ 2147483647 w 166"/>
              <a:gd name="T55" fmla="*/ 2147483647 h 156"/>
              <a:gd name="T56" fmla="*/ 2147483647 w 166"/>
              <a:gd name="T57" fmla="*/ 2147483647 h 156"/>
              <a:gd name="T58" fmla="*/ 2147483647 w 166"/>
              <a:gd name="T59" fmla="*/ 2147483647 h 156"/>
              <a:gd name="T60" fmla="*/ 2147483647 w 166"/>
              <a:gd name="T61" fmla="*/ 2147483647 h 156"/>
              <a:gd name="T62" fmla="*/ 2147483647 w 166"/>
              <a:gd name="T63" fmla="*/ 2147483647 h 156"/>
              <a:gd name="T64" fmla="*/ 2147483647 w 166"/>
              <a:gd name="T65" fmla="*/ 2147483647 h 156"/>
              <a:gd name="T66" fmla="*/ 2147483647 w 166"/>
              <a:gd name="T67" fmla="*/ 2147483647 h 156"/>
              <a:gd name="T68" fmla="*/ 2147483647 w 166"/>
              <a:gd name="T69" fmla="*/ 2147483647 h 156"/>
              <a:gd name="T70" fmla="*/ 2147483647 w 166"/>
              <a:gd name="T71" fmla="*/ 2147483647 h 156"/>
              <a:gd name="T72" fmla="*/ 2147483647 w 166"/>
              <a:gd name="T73" fmla="*/ 2147483647 h 156"/>
              <a:gd name="T74" fmla="*/ 2147483647 w 166"/>
              <a:gd name="T75" fmla="*/ 2147483647 h 156"/>
              <a:gd name="T76" fmla="*/ 2147483647 w 166"/>
              <a:gd name="T77" fmla="*/ 2147483647 h 156"/>
              <a:gd name="T78" fmla="*/ 2147483647 w 166"/>
              <a:gd name="T79" fmla="*/ 2147483647 h 156"/>
              <a:gd name="T80" fmla="*/ 2147483647 w 166"/>
              <a:gd name="T81" fmla="*/ 2147483647 h 156"/>
              <a:gd name="T82" fmla="*/ 2147483647 w 166"/>
              <a:gd name="T83" fmla="*/ 2147483647 h 156"/>
              <a:gd name="T84" fmla="*/ 2147483647 w 166"/>
              <a:gd name="T85" fmla="*/ 2147483647 h 156"/>
              <a:gd name="T86" fmla="*/ 2147483647 w 166"/>
              <a:gd name="T87" fmla="*/ 2147483647 h 156"/>
              <a:gd name="T88" fmla="*/ 2147483647 w 166"/>
              <a:gd name="T89" fmla="*/ 2147483647 h 156"/>
              <a:gd name="T90" fmla="*/ 2147483647 w 166"/>
              <a:gd name="T91" fmla="*/ 0 h 15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66"/>
              <a:gd name="T139" fmla="*/ 0 h 156"/>
              <a:gd name="T140" fmla="*/ 166 w 166"/>
              <a:gd name="T141" fmla="*/ 156 h 15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66" h="156">
                <a:moveTo>
                  <a:pt x="114" y="0"/>
                </a:moveTo>
                <a:lnTo>
                  <a:pt x="126" y="22"/>
                </a:lnTo>
                <a:lnTo>
                  <a:pt x="146" y="58"/>
                </a:lnTo>
                <a:lnTo>
                  <a:pt x="162" y="88"/>
                </a:lnTo>
                <a:lnTo>
                  <a:pt x="166" y="96"/>
                </a:lnTo>
                <a:lnTo>
                  <a:pt x="160" y="111"/>
                </a:lnTo>
                <a:lnTo>
                  <a:pt x="154" y="125"/>
                </a:lnTo>
                <a:lnTo>
                  <a:pt x="152" y="123"/>
                </a:lnTo>
                <a:lnTo>
                  <a:pt x="150" y="124"/>
                </a:lnTo>
                <a:lnTo>
                  <a:pt x="155" y="131"/>
                </a:lnTo>
                <a:lnTo>
                  <a:pt x="147" y="136"/>
                </a:lnTo>
                <a:lnTo>
                  <a:pt x="140" y="133"/>
                </a:lnTo>
                <a:lnTo>
                  <a:pt x="140" y="131"/>
                </a:lnTo>
                <a:lnTo>
                  <a:pt x="135" y="129"/>
                </a:lnTo>
                <a:lnTo>
                  <a:pt x="136" y="131"/>
                </a:lnTo>
                <a:lnTo>
                  <a:pt x="137" y="132"/>
                </a:lnTo>
                <a:lnTo>
                  <a:pt x="137" y="133"/>
                </a:lnTo>
                <a:lnTo>
                  <a:pt x="134" y="133"/>
                </a:lnTo>
                <a:lnTo>
                  <a:pt x="133" y="132"/>
                </a:lnTo>
                <a:lnTo>
                  <a:pt x="132" y="132"/>
                </a:lnTo>
                <a:lnTo>
                  <a:pt x="131" y="133"/>
                </a:lnTo>
                <a:lnTo>
                  <a:pt x="130" y="133"/>
                </a:lnTo>
                <a:lnTo>
                  <a:pt x="130" y="135"/>
                </a:lnTo>
                <a:lnTo>
                  <a:pt x="128" y="136"/>
                </a:lnTo>
                <a:lnTo>
                  <a:pt x="126" y="135"/>
                </a:lnTo>
                <a:lnTo>
                  <a:pt x="125" y="135"/>
                </a:lnTo>
                <a:lnTo>
                  <a:pt x="124" y="137"/>
                </a:lnTo>
                <a:lnTo>
                  <a:pt x="122" y="136"/>
                </a:lnTo>
                <a:lnTo>
                  <a:pt x="123" y="144"/>
                </a:lnTo>
                <a:lnTo>
                  <a:pt x="118" y="146"/>
                </a:lnTo>
                <a:lnTo>
                  <a:pt x="111" y="150"/>
                </a:lnTo>
                <a:lnTo>
                  <a:pt x="110" y="149"/>
                </a:lnTo>
                <a:lnTo>
                  <a:pt x="105" y="150"/>
                </a:lnTo>
                <a:lnTo>
                  <a:pt x="103" y="149"/>
                </a:lnTo>
                <a:lnTo>
                  <a:pt x="86" y="153"/>
                </a:lnTo>
                <a:lnTo>
                  <a:pt x="81" y="154"/>
                </a:lnTo>
                <a:lnTo>
                  <a:pt x="74" y="156"/>
                </a:lnTo>
                <a:lnTo>
                  <a:pt x="70" y="155"/>
                </a:lnTo>
                <a:lnTo>
                  <a:pt x="67" y="154"/>
                </a:lnTo>
                <a:lnTo>
                  <a:pt x="65" y="153"/>
                </a:lnTo>
                <a:lnTo>
                  <a:pt x="62" y="150"/>
                </a:lnTo>
                <a:lnTo>
                  <a:pt x="60" y="154"/>
                </a:lnTo>
                <a:lnTo>
                  <a:pt x="53" y="152"/>
                </a:lnTo>
                <a:lnTo>
                  <a:pt x="52" y="144"/>
                </a:lnTo>
                <a:lnTo>
                  <a:pt x="53" y="140"/>
                </a:lnTo>
                <a:lnTo>
                  <a:pt x="52" y="137"/>
                </a:lnTo>
                <a:lnTo>
                  <a:pt x="52" y="135"/>
                </a:lnTo>
                <a:cubicBezTo>
                  <a:pt x="52" y="135"/>
                  <a:pt x="54" y="133"/>
                  <a:pt x="54" y="132"/>
                </a:cubicBezTo>
                <a:cubicBezTo>
                  <a:pt x="54" y="131"/>
                  <a:pt x="53" y="130"/>
                  <a:pt x="53" y="130"/>
                </a:cubicBezTo>
                <a:lnTo>
                  <a:pt x="53" y="128"/>
                </a:lnTo>
                <a:lnTo>
                  <a:pt x="53" y="125"/>
                </a:lnTo>
                <a:lnTo>
                  <a:pt x="54" y="124"/>
                </a:lnTo>
                <a:lnTo>
                  <a:pt x="55" y="123"/>
                </a:lnTo>
                <a:lnTo>
                  <a:pt x="54" y="122"/>
                </a:lnTo>
                <a:lnTo>
                  <a:pt x="50" y="119"/>
                </a:lnTo>
                <a:lnTo>
                  <a:pt x="49" y="118"/>
                </a:lnTo>
                <a:lnTo>
                  <a:pt x="47" y="117"/>
                </a:lnTo>
                <a:lnTo>
                  <a:pt x="45" y="117"/>
                </a:lnTo>
                <a:lnTo>
                  <a:pt x="43" y="116"/>
                </a:lnTo>
                <a:lnTo>
                  <a:pt x="42" y="115"/>
                </a:lnTo>
                <a:lnTo>
                  <a:pt x="41" y="114"/>
                </a:lnTo>
                <a:lnTo>
                  <a:pt x="40" y="113"/>
                </a:lnTo>
                <a:lnTo>
                  <a:pt x="38" y="112"/>
                </a:lnTo>
                <a:lnTo>
                  <a:pt x="37" y="112"/>
                </a:lnTo>
                <a:lnTo>
                  <a:pt x="35" y="110"/>
                </a:lnTo>
                <a:lnTo>
                  <a:pt x="34" y="109"/>
                </a:lnTo>
                <a:lnTo>
                  <a:pt x="33" y="108"/>
                </a:lnTo>
                <a:lnTo>
                  <a:pt x="33" y="106"/>
                </a:lnTo>
                <a:lnTo>
                  <a:pt x="31" y="106"/>
                </a:lnTo>
                <a:lnTo>
                  <a:pt x="29" y="105"/>
                </a:lnTo>
                <a:lnTo>
                  <a:pt x="27" y="104"/>
                </a:lnTo>
                <a:lnTo>
                  <a:pt x="25" y="103"/>
                </a:lnTo>
                <a:lnTo>
                  <a:pt x="24" y="102"/>
                </a:lnTo>
                <a:lnTo>
                  <a:pt x="23" y="101"/>
                </a:lnTo>
                <a:lnTo>
                  <a:pt x="21" y="100"/>
                </a:lnTo>
                <a:lnTo>
                  <a:pt x="20" y="100"/>
                </a:lnTo>
                <a:lnTo>
                  <a:pt x="19" y="100"/>
                </a:lnTo>
                <a:lnTo>
                  <a:pt x="17" y="100"/>
                </a:lnTo>
                <a:lnTo>
                  <a:pt x="16" y="98"/>
                </a:lnTo>
                <a:lnTo>
                  <a:pt x="16" y="96"/>
                </a:lnTo>
                <a:lnTo>
                  <a:pt x="15" y="95"/>
                </a:lnTo>
                <a:lnTo>
                  <a:pt x="14" y="94"/>
                </a:lnTo>
                <a:lnTo>
                  <a:pt x="14" y="92"/>
                </a:lnTo>
                <a:lnTo>
                  <a:pt x="13" y="90"/>
                </a:lnTo>
                <a:lnTo>
                  <a:pt x="11" y="89"/>
                </a:lnTo>
                <a:lnTo>
                  <a:pt x="10" y="88"/>
                </a:lnTo>
                <a:lnTo>
                  <a:pt x="10" y="85"/>
                </a:lnTo>
                <a:lnTo>
                  <a:pt x="10" y="83"/>
                </a:lnTo>
                <a:lnTo>
                  <a:pt x="9" y="81"/>
                </a:lnTo>
                <a:lnTo>
                  <a:pt x="7" y="81"/>
                </a:lnTo>
                <a:lnTo>
                  <a:pt x="5" y="81"/>
                </a:lnTo>
                <a:lnTo>
                  <a:pt x="4" y="80"/>
                </a:lnTo>
                <a:lnTo>
                  <a:pt x="4" y="77"/>
                </a:lnTo>
                <a:lnTo>
                  <a:pt x="4" y="75"/>
                </a:lnTo>
                <a:lnTo>
                  <a:pt x="4" y="74"/>
                </a:lnTo>
                <a:lnTo>
                  <a:pt x="5" y="72"/>
                </a:lnTo>
                <a:lnTo>
                  <a:pt x="5" y="71"/>
                </a:lnTo>
                <a:lnTo>
                  <a:pt x="5" y="70"/>
                </a:lnTo>
                <a:lnTo>
                  <a:pt x="3" y="69"/>
                </a:lnTo>
                <a:lnTo>
                  <a:pt x="1" y="68"/>
                </a:lnTo>
                <a:lnTo>
                  <a:pt x="0" y="68"/>
                </a:lnTo>
                <a:lnTo>
                  <a:pt x="6" y="64"/>
                </a:lnTo>
                <a:lnTo>
                  <a:pt x="10" y="61"/>
                </a:lnTo>
                <a:lnTo>
                  <a:pt x="16" y="61"/>
                </a:lnTo>
                <a:lnTo>
                  <a:pt x="21" y="59"/>
                </a:lnTo>
                <a:lnTo>
                  <a:pt x="22" y="56"/>
                </a:lnTo>
                <a:lnTo>
                  <a:pt x="23" y="54"/>
                </a:lnTo>
                <a:lnTo>
                  <a:pt x="29" y="58"/>
                </a:lnTo>
                <a:lnTo>
                  <a:pt x="34" y="57"/>
                </a:lnTo>
                <a:lnTo>
                  <a:pt x="36" y="56"/>
                </a:lnTo>
                <a:lnTo>
                  <a:pt x="40" y="57"/>
                </a:lnTo>
                <a:lnTo>
                  <a:pt x="50" y="52"/>
                </a:lnTo>
                <a:lnTo>
                  <a:pt x="50" y="50"/>
                </a:lnTo>
                <a:lnTo>
                  <a:pt x="55" y="49"/>
                </a:lnTo>
                <a:lnTo>
                  <a:pt x="55" y="50"/>
                </a:lnTo>
                <a:lnTo>
                  <a:pt x="56" y="50"/>
                </a:lnTo>
                <a:lnTo>
                  <a:pt x="56" y="47"/>
                </a:lnTo>
                <a:lnTo>
                  <a:pt x="64" y="48"/>
                </a:lnTo>
                <a:lnTo>
                  <a:pt x="64" y="40"/>
                </a:lnTo>
                <a:lnTo>
                  <a:pt x="65" y="38"/>
                </a:lnTo>
                <a:lnTo>
                  <a:pt x="61" y="38"/>
                </a:lnTo>
                <a:lnTo>
                  <a:pt x="61" y="30"/>
                </a:lnTo>
                <a:lnTo>
                  <a:pt x="65" y="30"/>
                </a:lnTo>
                <a:lnTo>
                  <a:pt x="73" y="28"/>
                </a:lnTo>
                <a:lnTo>
                  <a:pt x="82" y="30"/>
                </a:lnTo>
                <a:lnTo>
                  <a:pt x="93" y="21"/>
                </a:lnTo>
                <a:lnTo>
                  <a:pt x="90" y="15"/>
                </a:lnTo>
                <a:lnTo>
                  <a:pt x="99" y="12"/>
                </a:lnTo>
                <a:lnTo>
                  <a:pt x="104" y="9"/>
                </a:lnTo>
                <a:lnTo>
                  <a:pt x="106" y="8"/>
                </a:lnTo>
                <a:lnTo>
                  <a:pt x="106" y="6"/>
                </a:lnTo>
                <a:lnTo>
                  <a:pt x="106" y="5"/>
                </a:lnTo>
                <a:lnTo>
                  <a:pt x="104" y="4"/>
                </a:lnTo>
                <a:lnTo>
                  <a:pt x="106" y="1"/>
                </a:lnTo>
                <a:lnTo>
                  <a:pt x="107" y="0"/>
                </a:lnTo>
                <a:lnTo>
                  <a:pt x="114" y="0"/>
                </a:lnTo>
                <a:close/>
              </a:path>
            </a:pathLst>
          </a:custGeom>
          <a:noFill/>
          <a:ln w="0">
            <a:solidFill>
              <a:srgbClr val="DDE9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8" name="Freeform 3812"/>
          <p:cNvSpPr>
            <a:spLocks/>
          </p:cNvSpPr>
          <p:nvPr/>
        </p:nvSpPr>
        <p:spPr bwMode="auto">
          <a:xfrm>
            <a:off x="1038225" y="1179513"/>
            <a:ext cx="3490913" cy="2046287"/>
          </a:xfrm>
          <a:custGeom>
            <a:avLst/>
            <a:gdLst>
              <a:gd name="T0" fmla="*/ 2147483647 w 447"/>
              <a:gd name="T1" fmla="*/ 2147483647 h 276"/>
              <a:gd name="T2" fmla="*/ 2147483647 w 447"/>
              <a:gd name="T3" fmla="*/ 2147483647 h 276"/>
              <a:gd name="T4" fmla="*/ 2147483647 w 447"/>
              <a:gd name="T5" fmla="*/ 2147483647 h 276"/>
              <a:gd name="T6" fmla="*/ 2147483647 w 447"/>
              <a:gd name="T7" fmla="*/ 2147483647 h 276"/>
              <a:gd name="T8" fmla="*/ 2147483647 w 447"/>
              <a:gd name="T9" fmla="*/ 2147483647 h 276"/>
              <a:gd name="T10" fmla="*/ 2147483647 w 447"/>
              <a:gd name="T11" fmla="*/ 2147483647 h 276"/>
              <a:gd name="T12" fmla="*/ 2147483647 w 447"/>
              <a:gd name="T13" fmla="*/ 2147483647 h 276"/>
              <a:gd name="T14" fmla="*/ 2147483647 w 447"/>
              <a:gd name="T15" fmla="*/ 2147483647 h 276"/>
              <a:gd name="T16" fmla="*/ 2147483647 w 447"/>
              <a:gd name="T17" fmla="*/ 2147483647 h 276"/>
              <a:gd name="T18" fmla="*/ 2147483647 w 447"/>
              <a:gd name="T19" fmla="*/ 2147483647 h 276"/>
              <a:gd name="T20" fmla="*/ 2147483647 w 447"/>
              <a:gd name="T21" fmla="*/ 2147483647 h 276"/>
              <a:gd name="T22" fmla="*/ 2147483647 w 447"/>
              <a:gd name="T23" fmla="*/ 2147483647 h 276"/>
              <a:gd name="T24" fmla="*/ 2147483647 w 447"/>
              <a:gd name="T25" fmla="*/ 2147483647 h 276"/>
              <a:gd name="T26" fmla="*/ 2147483647 w 447"/>
              <a:gd name="T27" fmla="*/ 2147483647 h 276"/>
              <a:gd name="T28" fmla="*/ 2147483647 w 447"/>
              <a:gd name="T29" fmla="*/ 2147483647 h 276"/>
              <a:gd name="T30" fmla="*/ 2147483647 w 447"/>
              <a:gd name="T31" fmla="*/ 2147483647 h 276"/>
              <a:gd name="T32" fmla="*/ 2147483647 w 447"/>
              <a:gd name="T33" fmla="*/ 2147483647 h 276"/>
              <a:gd name="T34" fmla="*/ 2147483647 w 447"/>
              <a:gd name="T35" fmla="*/ 2147483647 h 276"/>
              <a:gd name="T36" fmla="*/ 2147483647 w 447"/>
              <a:gd name="T37" fmla="*/ 2147483647 h 276"/>
              <a:gd name="T38" fmla="*/ 2147483647 w 447"/>
              <a:gd name="T39" fmla="*/ 2147483647 h 276"/>
              <a:gd name="T40" fmla="*/ 2147483647 w 447"/>
              <a:gd name="T41" fmla="*/ 2147483647 h 276"/>
              <a:gd name="T42" fmla="*/ 2147483647 w 447"/>
              <a:gd name="T43" fmla="*/ 2147483647 h 276"/>
              <a:gd name="T44" fmla="*/ 2147483647 w 447"/>
              <a:gd name="T45" fmla="*/ 2147483647 h 276"/>
              <a:gd name="T46" fmla="*/ 2147483647 w 447"/>
              <a:gd name="T47" fmla="*/ 2147483647 h 276"/>
              <a:gd name="T48" fmla="*/ 2147483647 w 447"/>
              <a:gd name="T49" fmla="*/ 2147483647 h 276"/>
              <a:gd name="T50" fmla="*/ 2147483647 w 447"/>
              <a:gd name="T51" fmla="*/ 2147483647 h 276"/>
              <a:gd name="T52" fmla="*/ 2147483647 w 447"/>
              <a:gd name="T53" fmla="*/ 2147483647 h 276"/>
              <a:gd name="T54" fmla="*/ 2147483647 w 447"/>
              <a:gd name="T55" fmla="*/ 2147483647 h 276"/>
              <a:gd name="T56" fmla="*/ 2147483647 w 447"/>
              <a:gd name="T57" fmla="*/ 2147483647 h 276"/>
              <a:gd name="T58" fmla="*/ 2147483647 w 447"/>
              <a:gd name="T59" fmla="*/ 2147483647 h 276"/>
              <a:gd name="T60" fmla="*/ 2147483647 w 447"/>
              <a:gd name="T61" fmla="*/ 2147483647 h 276"/>
              <a:gd name="T62" fmla="*/ 2147483647 w 447"/>
              <a:gd name="T63" fmla="*/ 2147483647 h 276"/>
              <a:gd name="T64" fmla="*/ 2147483647 w 447"/>
              <a:gd name="T65" fmla="*/ 2147483647 h 276"/>
              <a:gd name="T66" fmla="*/ 2147483647 w 447"/>
              <a:gd name="T67" fmla="*/ 2147483647 h 276"/>
              <a:gd name="T68" fmla="*/ 2147483647 w 447"/>
              <a:gd name="T69" fmla="*/ 2147483647 h 276"/>
              <a:gd name="T70" fmla="*/ 2147483647 w 447"/>
              <a:gd name="T71" fmla="*/ 2147483647 h 276"/>
              <a:gd name="T72" fmla="*/ 2147483647 w 447"/>
              <a:gd name="T73" fmla="*/ 2147483647 h 276"/>
              <a:gd name="T74" fmla="*/ 2147483647 w 447"/>
              <a:gd name="T75" fmla="*/ 2147483647 h 276"/>
              <a:gd name="T76" fmla="*/ 2147483647 w 447"/>
              <a:gd name="T77" fmla="*/ 2147483647 h 276"/>
              <a:gd name="T78" fmla="*/ 2147483647 w 447"/>
              <a:gd name="T79" fmla="*/ 2147483647 h 276"/>
              <a:gd name="T80" fmla="*/ 2147483647 w 447"/>
              <a:gd name="T81" fmla="*/ 2147483647 h 276"/>
              <a:gd name="T82" fmla="*/ 2147483647 w 447"/>
              <a:gd name="T83" fmla="*/ 2147483647 h 276"/>
              <a:gd name="T84" fmla="*/ 2147483647 w 447"/>
              <a:gd name="T85" fmla="*/ 2147483647 h 276"/>
              <a:gd name="T86" fmla="*/ 2147483647 w 447"/>
              <a:gd name="T87" fmla="*/ 2147483647 h 276"/>
              <a:gd name="T88" fmla="*/ 2147483647 w 447"/>
              <a:gd name="T89" fmla="*/ 2147483647 h 276"/>
              <a:gd name="T90" fmla="*/ 2147483647 w 447"/>
              <a:gd name="T91" fmla="*/ 2147483647 h 276"/>
              <a:gd name="T92" fmla="*/ 2147483647 w 447"/>
              <a:gd name="T93" fmla="*/ 2147483647 h 276"/>
              <a:gd name="T94" fmla="*/ 2147483647 w 447"/>
              <a:gd name="T95" fmla="*/ 2147483647 h 276"/>
              <a:gd name="T96" fmla="*/ 2147483647 w 447"/>
              <a:gd name="T97" fmla="*/ 2147483647 h 276"/>
              <a:gd name="T98" fmla="*/ 2147483647 w 447"/>
              <a:gd name="T99" fmla="*/ 2147483647 h 276"/>
              <a:gd name="T100" fmla="*/ 2147483647 w 447"/>
              <a:gd name="T101" fmla="*/ 2147483647 h 276"/>
              <a:gd name="T102" fmla="*/ 2147483647 w 447"/>
              <a:gd name="T103" fmla="*/ 2147483647 h 276"/>
              <a:gd name="T104" fmla="*/ 2147483647 w 447"/>
              <a:gd name="T105" fmla="*/ 2147483647 h 276"/>
              <a:gd name="T106" fmla="*/ 2147483647 w 447"/>
              <a:gd name="T107" fmla="*/ 2147483647 h 27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47"/>
              <a:gd name="T163" fmla="*/ 0 h 276"/>
              <a:gd name="T164" fmla="*/ 447 w 447"/>
              <a:gd name="T165" fmla="*/ 276 h 27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47" h="276">
                <a:moveTo>
                  <a:pt x="315" y="0"/>
                </a:moveTo>
                <a:lnTo>
                  <a:pt x="327" y="23"/>
                </a:lnTo>
                <a:lnTo>
                  <a:pt x="325" y="11"/>
                </a:lnTo>
                <a:lnTo>
                  <a:pt x="326" y="10"/>
                </a:lnTo>
                <a:lnTo>
                  <a:pt x="328" y="10"/>
                </a:lnTo>
                <a:lnTo>
                  <a:pt x="328" y="13"/>
                </a:lnTo>
                <a:lnTo>
                  <a:pt x="337" y="13"/>
                </a:lnTo>
                <a:lnTo>
                  <a:pt x="337" y="8"/>
                </a:lnTo>
                <a:lnTo>
                  <a:pt x="338" y="8"/>
                </a:lnTo>
                <a:lnTo>
                  <a:pt x="338" y="4"/>
                </a:lnTo>
                <a:lnTo>
                  <a:pt x="339" y="4"/>
                </a:lnTo>
                <a:lnTo>
                  <a:pt x="341" y="4"/>
                </a:lnTo>
                <a:lnTo>
                  <a:pt x="342" y="3"/>
                </a:lnTo>
                <a:lnTo>
                  <a:pt x="343" y="3"/>
                </a:lnTo>
                <a:lnTo>
                  <a:pt x="343" y="2"/>
                </a:lnTo>
                <a:lnTo>
                  <a:pt x="345" y="1"/>
                </a:lnTo>
                <a:lnTo>
                  <a:pt x="347" y="1"/>
                </a:lnTo>
                <a:lnTo>
                  <a:pt x="348" y="8"/>
                </a:lnTo>
                <a:lnTo>
                  <a:pt x="355" y="7"/>
                </a:lnTo>
                <a:lnTo>
                  <a:pt x="355" y="22"/>
                </a:lnTo>
                <a:lnTo>
                  <a:pt x="356" y="22"/>
                </a:lnTo>
                <a:lnTo>
                  <a:pt x="356" y="25"/>
                </a:lnTo>
                <a:lnTo>
                  <a:pt x="360" y="27"/>
                </a:lnTo>
                <a:lnTo>
                  <a:pt x="360" y="23"/>
                </a:lnTo>
                <a:lnTo>
                  <a:pt x="362" y="23"/>
                </a:lnTo>
                <a:lnTo>
                  <a:pt x="362" y="21"/>
                </a:lnTo>
                <a:lnTo>
                  <a:pt x="369" y="21"/>
                </a:lnTo>
                <a:lnTo>
                  <a:pt x="370" y="23"/>
                </a:lnTo>
                <a:lnTo>
                  <a:pt x="374" y="22"/>
                </a:lnTo>
                <a:lnTo>
                  <a:pt x="376" y="24"/>
                </a:lnTo>
                <a:lnTo>
                  <a:pt x="369" y="31"/>
                </a:lnTo>
                <a:lnTo>
                  <a:pt x="363" y="37"/>
                </a:lnTo>
                <a:lnTo>
                  <a:pt x="360" y="40"/>
                </a:lnTo>
                <a:lnTo>
                  <a:pt x="367" y="41"/>
                </a:lnTo>
                <a:lnTo>
                  <a:pt x="371" y="39"/>
                </a:lnTo>
                <a:lnTo>
                  <a:pt x="374" y="37"/>
                </a:lnTo>
                <a:lnTo>
                  <a:pt x="376" y="35"/>
                </a:lnTo>
                <a:lnTo>
                  <a:pt x="383" y="40"/>
                </a:lnTo>
                <a:lnTo>
                  <a:pt x="408" y="60"/>
                </a:lnTo>
                <a:lnTo>
                  <a:pt x="411" y="62"/>
                </a:lnTo>
                <a:lnTo>
                  <a:pt x="415" y="63"/>
                </a:lnTo>
                <a:lnTo>
                  <a:pt x="417" y="64"/>
                </a:lnTo>
                <a:lnTo>
                  <a:pt x="425" y="67"/>
                </a:lnTo>
                <a:lnTo>
                  <a:pt x="427" y="69"/>
                </a:lnTo>
                <a:lnTo>
                  <a:pt x="429" y="72"/>
                </a:lnTo>
                <a:lnTo>
                  <a:pt x="437" y="72"/>
                </a:lnTo>
                <a:lnTo>
                  <a:pt x="440" y="72"/>
                </a:lnTo>
                <a:lnTo>
                  <a:pt x="443" y="72"/>
                </a:lnTo>
                <a:lnTo>
                  <a:pt x="444" y="72"/>
                </a:lnTo>
                <a:lnTo>
                  <a:pt x="446" y="73"/>
                </a:lnTo>
                <a:lnTo>
                  <a:pt x="443" y="76"/>
                </a:lnTo>
                <a:lnTo>
                  <a:pt x="445" y="77"/>
                </a:lnTo>
                <a:lnTo>
                  <a:pt x="447" y="84"/>
                </a:lnTo>
                <a:lnTo>
                  <a:pt x="443" y="86"/>
                </a:lnTo>
                <a:lnTo>
                  <a:pt x="430" y="82"/>
                </a:lnTo>
                <a:lnTo>
                  <a:pt x="427" y="85"/>
                </a:lnTo>
                <a:lnTo>
                  <a:pt x="423" y="86"/>
                </a:lnTo>
                <a:lnTo>
                  <a:pt x="424" y="93"/>
                </a:lnTo>
                <a:lnTo>
                  <a:pt x="419" y="91"/>
                </a:lnTo>
                <a:lnTo>
                  <a:pt x="417" y="91"/>
                </a:lnTo>
                <a:lnTo>
                  <a:pt x="414" y="92"/>
                </a:lnTo>
                <a:lnTo>
                  <a:pt x="410" y="93"/>
                </a:lnTo>
                <a:lnTo>
                  <a:pt x="406" y="95"/>
                </a:lnTo>
                <a:lnTo>
                  <a:pt x="401" y="95"/>
                </a:lnTo>
                <a:lnTo>
                  <a:pt x="398" y="94"/>
                </a:lnTo>
                <a:lnTo>
                  <a:pt x="395" y="92"/>
                </a:lnTo>
                <a:lnTo>
                  <a:pt x="391" y="93"/>
                </a:lnTo>
                <a:lnTo>
                  <a:pt x="390" y="93"/>
                </a:lnTo>
                <a:lnTo>
                  <a:pt x="389" y="87"/>
                </a:lnTo>
                <a:lnTo>
                  <a:pt x="389" y="83"/>
                </a:lnTo>
                <a:lnTo>
                  <a:pt x="382" y="81"/>
                </a:lnTo>
                <a:lnTo>
                  <a:pt x="381" y="83"/>
                </a:lnTo>
                <a:lnTo>
                  <a:pt x="382" y="86"/>
                </a:lnTo>
                <a:lnTo>
                  <a:pt x="386" y="87"/>
                </a:lnTo>
                <a:lnTo>
                  <a:pt x="389" y="94"/>
                </a:lnTo>
                <a:lnTo>
                  <a:pt x="387" y="96"/>
                </a:lnTo>
                <a:lnTo>
                  <a:pt x="385" y="101"/>
                </a:lnTo>
                <a:lnTo>
                  <a:pt x="381" y="106"/>
                </a:lnTo>
                <a:lnTo>
                  <a:pt x="381" y="108"/>
                </a:lnTo>
                <a:lnTo>
                  <a:pt x="382" y="110"/>
                </a:lnTo>
                <a:lnTo>
                  <a:pt x="384" y="112"/>
                </a:lnTo>
                <a:lnTo>
                  <a:pt x="378" y="118"/>
                </a:lnTo>
                <a:lnTo>
                  <a:pt x="383" y="123"/>
                </a:lnTo>
                <a:lnTo>
                  <a:pt x="383" y="127"/>
                </a:lnTo>
                <a:lnTo>
                  <a:pt x="383" y="128"/>
                </a:lnTo>
                <a:lnTo>
                  <a:pt x="381" y="128"/>
                </a:lnTo>
                <a:lnTo>
                  <a:pt x="378" y="128"/>
                </a:lnTo>
                <a:lnTo>
                  <a:pt x="374" y="127"/>
                </a:lnTo>
                <a:lnTo>
                  <a:pt x="370" y="126"/>
                </a:lnTo>
                <a:lnTo>
                  <a:pt x="367" y="126"/>
                </a:lnTo>
                <a:lnTo>
                  <a:pt x="362" y="126"/>
                </a:lnTo>
                <a:lnTo>
                  <a:pt x="357" y="126"/>
                </a:lnTo>
                <a:lnTo>
                  <a:pt x="358" y="123"/>
                </a:lnTo>
                <a:lnTo>
                  <a:pt x="358" y="120"/>
                </a:lnTo>
                <a:lnTo>
                  <a:pt x="348" y="121"/>
                </a:lnTo>
                <a:lnTo>
                  <a:pt x="342" y="121"/>
                </a:lnTo>
                <a:lnTo>
                  <a:pt x="335" y="119"/>
                </a:lnTo>
                <a:lnTo>
                  <a:pt x="328" y="121"/>
                </a:lnTo>
                <a:lnTo>
                  <a:pt x="328" y="128"/>
                </a:lnTo>
                <a:lnTo>
                  <a:pt x="329" y="134"/>
                </a:lnTo>
                <a:lnTo>
                  <a:pt x="330" y="142"/>
                </a:lnTo>
                <a:lnTo>
                  <a:pt x="331" y="145"/>
                </a:lnTo>
                <a:lnTo>
                  <a:pt x="331" y="147"/>
                </a:lnTo>
                <a:lnTo>
                  <a:pt x="335" y="154"/>
                </a:lnTo>
                <a:lnTo>
                  <a:pt x="332" y="155"/>
                </a:lnTo>
                <a:lnTo>
                  <a:pt x="329" y="155"/>
                </a:lnTo>
                <a:lnTo>
                  <a:pt x="325" y="156"/>
                </a:lnTo>
                <a:lnTo>
                  <a:pt x="323" y="155"/>
                </a:lnTo>
                <a:lnTo>
                  <a:pt x="315" y="151"/>
                </a:lnTo>
                <a:lnTo>
                  <a:pt x="304" y="145"/>
                </a:lnTo>
                <a:lnTo>
                  <a:pt x="294" y="141"/>
                </a:lnTo>
                <a:lnTo>
                  <a:pt x="288" y="145"/>
                </a:lnTo>
                <a:lnTo>
                  <a:pt x="282" y="143"/>
                </a:lnTo>
                <a:lnTo>
                  <a:pt x="278" y="142"/>
                </a:lnTo>
                <a:lnTo>
                  <a:pt x="275" y="141"/>
                </a:lnTo>
                <a:lnTo>
                  <a:pt x="275" y="136"/>
                </a:lnTo>
                <a:lnTo>
                  <a:pt x="272" y="136"/>
                </a:lnTo>
                <a:lnTo>
                  <a:pt x="268" y="139"/>
                </a:lnTo>
                <a:lnTo>
                  <a:pt x="265" y="137"/>
                </a:lnTo>
                <a:lnTo>
                  <a:pt x="261" y="134"/>
                </a:lnTo>
                <a:lnTo>
                  <a:pt x="257" y="130"/>
                </a:lnTo>
                <a:lnTo>
                  <a:pt x="250" y="130"/>
                </a:lnTo>
                <a:lnTo>
                  <a:pt x="250" y="127"/>
                </a:lnTo>
                <a:lnTo>
                  <a:pt x="247" y="129"/>
                </a:lnTo>
                <a:lnTo>
                  <a:pt x="242" y="126"/>
                </a:lnTo>
                <a:lnTo>
                  <a:pt x="237" y="131"/>
                </a:lnTo>
                <a:lnTo>
                  <a:pt x="236" y="138"/>
                </a:lnTo>
                <a:lnTo>
                  <a:pt x="230" y="139"/>
                </a:lnTo>
                <a:lnTo>
                  <a:pt x="221" y="142"/>
                </a:lnTo>
                <a:lnTo>
                  <a:pt x="219" y="143"/>
                </a:lnTo>
                <a:lnTo>
                  <a:pt x="217" y="145"/>
                </a:lnTo>
                <a:lnTo>
                  <a:pt x="215" y="147"/>
                </a:lnTo>
                <a:lnTo>
                  <a:pt x="212" y="148"/>
                </a:lnTo>
                <a:lnTo>
                  <a:pt x="210" y="149"/>
                </a:lnTo>
                <a:lnTo>
                  <a:pt x="207" y="149"/>
                </a:lnTo>
                <a:lnTo>
                  <a:pt x="205" y="148"/>
                </a:lnTo>
                <a:lnTo>
                  <a:pt x="203" y="149"/>
                </a:lnTo>
                <a:lnTo>
                  <a:pt x="200" y="151"/>
                </a:lnTo>
                <a:lnTo>
                  <a:pt x="196" y="154"/>
                </a:lnTo>
                <a:lnTo>
                  <a:pt x="194" y="156"/>
                </a:lnTo>
                <a:lnTo>
                  <a:pt x="194" y="158"/>
                </a:lnTo>
                <a:lnTo>
                  <a:pt x="196" y="161"/>
                </a:lnTo>
                <a:lnTo>
                  <a:pt x="197" y="164"/>
                </a:lnTo>
                <a:lnTo>
                  <a:pt x="197" y="166"/>
                </a:lnTo>
                <a:lnTo>
                  <a:pt x="197" y="168"/>
                </a:lnTo>
                <a:lnTo>
                  <a:pt x="197" y="169"/>
                </a:lnTo>
                <a:lnTo>
                  <a:pt x="195" y="170"/>
                </a:lnTo>
                <a:lnTo>
                  <a:pt x="193" y="171"/>
                </a:lnTo>
                <a:lnTo>
                  <a:pt x="192" y="171"/>
                </a:lnTo>
                <a:lnTo>
                  <a:pt x="190" y="174"/>
                </a:lnTo>
                <a:lnTo>
                  <a:pt x="189" y="176"/>
                </a:lnTo>
                <a:lnTo>
                  <a:pt x="174" y="183"/>
                </a:lnTo>
                <a:lnTo>
                  <a:pt x="159" y="190"/>
                </a:lnTo>
                <a:lnTo>
                  <a:pt x="158" y="197"/>
                </a:lnTo>
                <a:lnTo>
                  <a:pt x="163" y="198"/>
                </a:lnTo>
                <a:lnTo>
                  <a:pt x="166" y="204"/>
                </a:lnTo>
                <a:lnTo>
                  <a:pt x="168" y="204"/>
                </a:lnTo>
                <a:lnTo>
                  <a:pt x="173" y="208"/>
                </a:lnTo>
                <a:lnTo>
                  <a:pt x="175" y="209"/>
                </a:lnTo>
                <a:lnTo>
                  <a:pt x="179" y="209"/>
                </a:lnTo>
                <a:lnTo>
                  <a:pt x="182" y="210"/>
                </a:lnTo>
                <a:lnTo>
                  <a:pt x="186" y="212"/>
                </a:lnTo>
                <a:lnTo>
                  <a:pt x="194" y="219"/>
                </a:lnTo>
                <a:lnTo>
                  <a:pt x="188" y="225"/>
                </a:lnTo>
                <a:lnTo>
                  <a:pt x="187" y="226"/>
                </a:lnTo>
                <a:lnTo>
                  <a:pt x="193" y="233"/>
                </a:lnTo>
                <a:lnTo>
                  <a:pt x="193" y="235"/>
                </a:lnTo>
                <a:lnTo>
                  <a:pt x="193" y="238"/>
                </a:lnTo>
                <a:lnTo>
                  <a:pt x="191" y="238"/>
                </a:lnTo>
                <a:lnTo>
                  <a:pt x="189" y="237"/>
                </a:lnTo>
                <a:lnTo>
                  <a:pt x="187" y="237"/>
                </a:lnTo>
                <a:lnTo>
                  <a:pt x="186" y="238"/>
                </a:lnTo>
                <a:lnTo>
                  <a:pt x="185" y="237"/>
                </a:lnTo>
                <a:lnTo>
                  <a:pt x="184" y="235"/>
                </a:lnTo>
                <a:lnTo>
                  <a:pt x="183" y="233"/>
                </a:lnTo>
                <a:lnTo>
                  <a:pt x="181" y="234"/>
                </a:lnTo>
                <a:lnTo>
                  <a:pt x="179" y="235"/>
                </a:lnTo>
                <a:lnTo>
                  <a:pt x="178" y="237"/>
                </a:lnTo>
                <a:lnTo>
                  <a:pt x="177" y="238"/>
                </a:lnTo>
                <a:lnTo>
                  <a:pt x="179" y="242"/>
                </a:lnTo>
                <a:lnTo>
                  <a:pt x="181" y="245"/>
                </a:lnTo>
                <a:lnTo>
                  <a:pt x="182" y="247"/>
                </a:lnTo>
                <a:lnTo>
                  <a:pt x="180" y="249"/>
                </a:lnTo>
                <a:lnTo>
                  <a:pt x="177" y="253"/>
                </a:lnTo>
                <a:lnTo>
                  <a:pt x="173" y="256"/>
                </a:lnTo>
                <a:lnTo>
                  <a:pt x="170" y="260"/>
                </a:lnTo>
                <a:lnTo>
                  <a:pt x="170" y="261"/>
                </a:lnTo>
                <a:lnTo>
                  <a:pt x="171" y="264"/>
                </a:lnTo>
                <a:lnTo>
                  <a:pt x="173" y="265"/>
                </a:lnTo>
                <a:lnTo>
                  <a:pt x="175" y="266"/>
                </a:lnTo>
                <a:lnTo>
                  <a:pt x="176" y="268"/>
                </a:lnTo>
                <a:lnTo>
                  <a:pt x="176" y="271"/>
                </a:lnTo>
                <a:lnTo>
                  <a:pt x="174" y="274"/>
                </a:lnTo>
                <a:lnTo>
                  <a:pt x="166" y="275"/>
                </a:lnTo>
                <a:lnTo>
                  <a:pt x="160" y="275"/>
                </a:lnTo>
                <a:lnTo>
                  <a:pt x="150" y="270"/>
                </a:lnTo>
                <a:lnTo>
                  <a:pt x="151" y="264"/>
                </a:lnTo>
                <a:lnTo>
                  <a:pt x="152" y="262"/>
                </a:lnTo>
                <a:lnTo>
                  <a:pt x="152" y="257"/>
                </a:lnTo>
                <a:lnTo>
                  <a:pt x="152" y="252"/>
                </a:lnTo>
                <a:lnTo>
                  <a:pt x="132" y="253"/>
                </a:lnTo>
                <a:lnTo>
                  <a:pt x="130" y="254"/>
                </a:lnTo>
                <a:lnTo>
                  <a:pt x="112" y="247"/>
                </a:lnTo>
                <a:lnTo>
                  <a:pt x="97" y="261"/>
                </a:lnTo>
                <a:lnTo>
                  <a:pt x="77" y="267"/>
                </a:lnTo>
                <a:lnTo>
                  <a:pt x="66" y="276"/>
                </a:lnTo>
                <a:lnTo>
                  <a:pt x="65" y="273"/>
                </a:lnTo>
                <a:lnTo>
                  <a:pt x="67" y="271"/>
                </a:lnTo>
                <a:lnTo>
                  <a:pt x="66" y="268"/>
                </a:lnTo>
                <a:lnTo>
                  <a:pt x="67" y="267"/>
                </a:lnTo>
                <a:lnTo>
                  <a:pt x="68" y="265"/>
                </a:lnTo>
                <a:lnTo>
                  <a:pt x="67" y="264"/>
                </a:lnTo>
                <a:lnTo>
                  <a:pt x="68" y="263"/>
                </a:lnTo>
                <a:lnTo>
                  <a:pt x="68" y="262"/>
                </a:lnTo>
                <a:lnTo>
                  <a:pt x="67" y="257"/>
                </a:lnTo>
                <a:lnTo>
                  <a:pt x="66" y="252"/>
                </a:lnTo>
                <a:lnTo>
                  <a:pt x="65" y="250"/>
                </a:lnTo>
                <a:lnTo>
                  <a:pt x="54" y="251"/>
                </a:lnTo>
                <a:lnTo>
                  <a:pt x="44" y="252"/>
                </a:lnTo>
                <a:lnTo>
                  <a:pt x="38" y="253"/>
                </a:lnTo>
                <a:lnTo>
                  <a:pt x="33" y="254"/>
                </a:lnTo>
                <a:lnTo>
                  <a:pt x="30" y="255"/>
                </a:lnTo>
                <a:lnTo>
                  <a:pt x="29" y="256"/>
                </a:lnTo>
                <a:lnTo>
                  <a:pt x="26" y="252"/>
                </a:lnTo>
                <a:lnTo>
                  <a:pt x="24" y="249"/>
                </a:lnTo>
                <a:lnTo>
                  <a:pt x="24" y="246"/>
                </a:lnTo>
                <a:lnTo>
                  <a:pt x="25" y="244"/>
                </a:lnTo>
                <a:lnTo>
                  <a:pt x="26" y="241"/>
                </a:lnTo>
                <a:lnTo>
                  <a:pt x="25" y="232"/>
                </a:lnTo>
                <a:lnTo>
                  <a:pt x="24" y="229"/>
                </a:lnTo>
                <a:lnTo>
                  <a:pt x="25" y="228"/>
                </a:lnTo>
                <a:lnTo>
                  <a:pt x="29" y="227"/>
                </a:lnTo>
                <a:lnTo>
                  <a:pt x="33" y="226"/>
                </a:lnTo>
                <a:lnTo>
                  <a:pt x="37" y="225"/>
                </a:lnTo>
                <a:lnTo>
                  <a:pt x="41" y="221"/>
                </a:lnTo>
                <a:lnTo>
                  <a:pt x="38" y="219"/>
                </a:lnTo>
                <a:lnTo>
                  <a:pt x="34" y="216"/>
                </a:lnTo>
                <a:lnTo>
                  <a:pt x="30" y="214"/>
                </a:lnTo>
                <a:lnTo>
                  <a:pt x="23" y="211"/>
                </a:lnTo>
                <a:lnTo>
                  <a:pt x="21" y="204"/>
                </a:lnTo>
                <a:lnTo>
                  <a:pt x="18" y="199"/>
                </a:lnTo>
                <a:lnTo>
                  <a:pt x="15" y="195"/>
                </a:lnTo>
                <a:lnTo>
                  <a:pt x="12" y="193"/>
                </a:lnTo>
                <a:lnTo>
                  <a:pt x="10" y="191"/>
                </a:lnTo>
                <a:lnTo>
                  <a:pt x="8" y="191"/>
                </a:lnTo>
                <a:lnTo>
                  <a:pt x="5" y="189"/>
                </a:lnTo>
                <a:lnTo>
                  <a:pt x="3" y="186"/>
                </a:lnTo>
                <a:lnTo>
                  <a:pt x="1" y="181"/>
                </a:lnTo>
                <a:lnTo>
                  <a:pt x="0" y="178"/>
                </a:lnTo>
                <a:lnTo>
                  <a:pt x="1" y="174"/>
                </a:lnTo>
                <a:lnTo>
                  <a:pt x="2" y="173"/>
                </a:lnTo>
                <a:lnTo>
                  <a:pt x="2" y="171"/>
                </a:lnTo>
                <a:lnTo>
                  <a:pt x="20" y="165"/>
                </a:lnTo>
                <a:lnTo>
                  <a:pt x="23" y="166"/>
                </a:lnTo>
                <a:lnTo>
                  <a:pt x="25" y="166"/>
                </a:lnTo>
                <a:lnTo>
                  <a:pt x="32" y="164"/>
                </a:lnTo>
                <a:lnTo>
                  <a:pt x="40" y="161"/>
                </a:lnTo>
                <a:lnTo>
                  <a:pt x="44" y="160"/>
                </a:lnTo>
                <a:lnTo>
                  <a:pt x="47" y="157"/>
                </a:lnTo>
                <a:lnTo>
                  <a:pt x="54" y="149"/>
                </a:lnTo>
                <a:lnTo>
                  <a:pt x="59" y="144"/>
                </a:lnTo>
                <a:lnTo>
                  <a:pt x="60" y="139"/>
                </a:lnTo>
                <a:lnTo>
                  <a:pt x="56" y="138"/>
                </a:lnTo>
                <a:lnTo>
                  <a:pt x="58" y="129"/>
                </a:lnTo>
                <a:lnTo>
                  <a:pt x="58" y="126"/>
                </a:lnTo>
                <a:lnTo>
                  <a:pt x="57" y="124"/>
                </a:lnTo>
                <a:lnTo>
                  <a:pt x="58" y="122"/>
                </a:lnTo>
                <a:lnTo>
                  <a:pt x="60" y="118"/>
                </a:lnTo>
                <a:lnTo>
                  <a:pt x="61" y="116"/>
                </a:lnTo>
                <a:lnTo>
                  <a:pt x="63" y="116"/>
                </a:lnTo>
                <a:lnTo>
                  <a:pt x="65" y="117"/>
                </a:lnTo>
                <a:lnTo>
                  <a:pt x="72" y="113"/>
                </a:lnTo>
                <a:lnTo>
                  <a:pt x="82" y="108"/>
                </a:lnTo>
                <a:lnTo>
                  <a:pt x="86" y="107"/>
                </a:lnTo>
                <a:lnTo>
                  <a:pt x="88" y="104"/>
                </a:lnTo>
                <a:lnTo>
                  <a:pt x="100" y="97"/>
                </a:lnTo>
                <a:lnTo>
                  <a:pt x="107" y="92"/>
                </a:lnTo>
                <a:lnTo>
                  <a:pt x="109" y="88"/>
                </a:lnTo>
                <a:lnTo>
                  <a:pt x="111" y="86"/>
                </a:lnTo>
                <a:lnTo>
                  <a:pt x="109" y="84"/>
                </a:lnTo>
                <a:lnTo>
                  <a:pt x="116" y="82"/>
                </a:lnTo>
                <a:lnTo>
                  <a:pt x="119" y="87"/>
                </a:lnTo>
                <a:lnTo>
                  <a:pt x="131" y="93"/>
                </a:lnTo>
                <a:lnTo>
                  <a:pt x="146" y="98"/>
                </a:lnTo>
                <a:lnTo>
                  <a:pt x="166" y="105"/>
                </a:lnTo>
                <a:lnTo>
                  <a:pt x="174" y="108"/>
                </a:lnTo>
                <a:lnTo>
                  <a:pt x="179" y="107"/>
                </a:lnTo>
                <a:lnTo>
                  <a:pt x="190" y="102"/>
                </a:lnTo>
                <a:lnTo>
                  <a:pt x="192" y="101"/>
                </a:lnTo>
                <a:lnTo>
                  <a:pt x="197" y="93"/>
                </a:lnTo>
                <a:lnTo>
                  <a:pt x="204" y="83"/>
                </a:lnTo>
                <a:lnTo>
                  <a:pt x="205" y="81"/>
                </a:lnTo>
                <a:lnTo>
                  <a:pt x="206" y="79"/>
                </a:lnTo>
                <a:lnTo>
                  <a:pt x="210" y="75"/>
                </a:lnTo>
                <a:lnTo>
                  <a:pt x="208" y="58"/>
                </a:lnTo>
                <a:lnTo>
                  <a:pt x="210" y="54"/>
                </a:lnTo>
                <a:lnTo>
                  <a:pt x="213" y="57"/>
                </a:lnTo>
                <a:lnTo>
                  <a:pt x="215" y="58"/>
                </a:lnTo>
                <a:lnTo>
                  <a:pt x="221" y="60"/>
                </a:lnTo>
                <a:lnTo>
                  <a:pt x="231" y="58"/>
                </a:lnTo>
                <a:lnTo>
                  <a:pt x="251" y="53"/>
                </a:lnTo>
                <a:lnTo>
                  <a:pt x="253" y="54"/>
                </a:lnTo>
                <a:lnTo>
                  <a:pt x="258" y="53"/>
                </a:lnTo>
                <a:lnTo>
                  <a:pt x="259" y="54"/>
                </a:lnTo>
                <a:lnTo>
                  <a:pt x="271" y="48"/>
                </a:lnTo>
                <a:lnTo>
                  <a:pt x="271" y="41"/>
                </a:lnTo>
                <a:lnTo>
                  <a:pt x="272" y="41"/>
                </a:lnTo>
                <a:lnTo>
                  <a:pt x="273" y="39"/>
                </a:lnTo>
                <a:lnTo>
                  <a:pt x="274" y="39"/>
                </a:lnTo>
                <a:lnTo>
                  <a:pt x="276" y="40"/>
                </a:lnTo>
                <a:lnTo>
                  <a:pt x="278" y="39"/>
                </a:lnTo>
                <a:lnTo>
                  <a:pt x="278" y="37"/>
                </a:lnTo>
                <a:lnTo>
                  <a:pt x="279" y="37"/>
                </a:lnTo>
                <a:lnTo>
                  <a:pt x="280" y="36"/>
                </a:lnTo>
                <a:lnTo>
                  <a:pt x="281" y="36"/>
                </a:lnTo>
                <a:lnTo>
                  <a:pt x="282" y="37"/>
                </a:lnTo>
                <a:lnTo>
                  <a:pt x="285" y="37"/>
                </a:lnTo>
                <a:lnTo>
                  <a:pt x="286" y="35"/>
                </a:lnTo>
                <a:lnTo>
                  <a:pt x="285" y="35"/>
                </a:lnTo>
                <a:lnTo>
                  <a:pt x="284" y="33"/>
                </a:lnTo>
                <a:lnTo>
                  <a:pt x="288" y="35"/>
                </a:lnTo>
                <a:lnTo>
                  <a:pt x="288" y="37"/>
                </a:lnTo>
                <a:lnTo>
                  <a:pt x="295" y="40"/>
                </a:lnTo>
                <a:lnTo>
                  <a:pt x="303" y="36"/>
                </a:lnTo>
                <a:lnTo>
                  <a:pt x="299" y="28"/>
                </a:lnTo>
                <a:lnTo>
                  <a:pt x="300" y="27"/>
                </a:lnTo>
                <a:lnTo>
                  <a:pt x="303" y="29"/>
                </a:lnTo>
                <a:lnTo>
                  <a:pt x="315" y="0"/>
                </a:lnTo>
                <a:close/>
              </a:path>
            </a:pathLst>
          </a:custGeom>
          <a:solidFill>
            <a:srgbClr val="BCB1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9" name="Freeform 3813"/>
          <p:cNvSpPr>
            <a:spLocks/>
          </p:cNvSpPr>
          <p:nvPr/>
        </p:nvSpPr>
        <p:spPr bwMode="auto">
          <a:xfrm>
            <a:off x="1038225" y="1169988"/>
            <a:ext cx="3490913" cy="2046287"/>
          </a:xfrm>
          <a:custGeom>
            <a:avLst/>
            <a:gdLst>
              <a:gd name="T0" fmla="*/ 2147483647 w 447"/>
              <a:gd name="T1" fmla="*/ 2147483647 h 276"/>
              <a:gd name="T2" fmla="*/ 2147483647 w 447"/>
              <a:gd name="T3" fmla="*/ 2147483647 h 276"/>
              <a:gd name="T4" fmla="*/ 2147483647 w 447"/>
              <a:gd name="T5" fmla="*/ 2147483647 h 276"/>
              <a:gd name="T6" fmla="*/ 2147483647 w 447"/>
              <a:gd name="T7" fmla="*/ 2147483647 h 276"/>
              <a:gd name="T8" fmla="*/ 2147483647 w 447"/>
              <a:gd name="T9" fmla="*/ 2147483647 h 276"/>
              <a:gd name="T10" fmla="*/ 2147483647 w 447"/>
              <a:gd name="T11" fmla="*/ 2147483647 h 276"/>
              <a:gd name="T12" fmla="*/ 2147483647 w 447"/>
              <a:gd name="T13" fmla="*/ 2147483647 h 276"/>
              <a:gd name="T14" fmla="*/ 2147483647 w 447"/>
              <a:gd name="T15" fmla="*/ 2147483647 h 276"/>
              <a:gd name="T16" fmla="*/ 2147483647 w 447"/>
              <a:gd name="T17" fmla="*/ 2147483647 h 276"/>
              <a:gd name="T18" fmla="*/ 2147483647 w 447"/>
              <a:gd name="T19" fmla="*/ 2147483647 h 276"/>
              <a:gd name="T20" fmla="*/ 2147483647 w 447"/>
              <a:gd name="T21" fmla="*/ 2147483647 h 276"/>
              <a:gd name="T22" fmla="*/ 2147483647 w 447"/>
              <a:gd name="T23" fmla="*/ 2147483647 h 276"/>
              <a:gd name="T24" fmla="*/ 2147483647 w 447"/>
              <a:gd name="T25" fmla="*/ 2147483647 h 276"/>
              <a:gd name="T26" fmla="*/ 2147483647 w 447"/>
              <a:gd name="T27" fmla="*/ 2147483647 h 276"/>
              <a:gd name="T28" fmla="*/ 2147483647 w 447"/>
              <a:gd name="T29" fmla="*/ 2147483647 h 276"/>
              <a:gd name="T30" fmla="*/ 2147483647 w 447"/>
              <a:gd name="T31" fmla="*/ 2147483647 h 276"/>
              <a:gd name="T32" fmla="*/ 2147483647 w 447"/>
              <a:gd name="T33" fmla="*/ 2147483647 h 276"/>
              <a:gd name="T34" fmla="*/ 2147483647 w 447"/>
              <a:gd name="T35" fmla="*/ 2147483647 h 276"/>
              <a:gd name="T36" fmla="*/ 2147483647 w 447"/>
              <a:gd name="T37" fmla="*/ 2147483647 h 276"/>
              <a:gd name="T38" fmla="*/ 2147483647 w 447"/>
              <a:gd name="T39" fmla="*/ 2147483647 h 276"/>
              <a:gd name="T40" fmla="*/ 2147483647 w 447"/>
              <a:gd name="T41" fmla="*/ 2147483647 h 276"/>
              <a:gd name="T42" fmla="*/ 2147483647 w 447"/>
              <a:gd name="T43" fmla="*/ 2147483647 h 276"/>
              <a:gd name="T44" fmla="*/ 2147483647 w 447"/>
              <a:gd name="T45" fmla="*/ 2147483647 h 276"/>
              <a:gd name="T46" fmla="*/ 2147483647 w 447"/>
              <a:gd name="T47" fmla="*/ 2147483647 h 276"/>
              <a:gd name="T48" fmla="*/ 2147483647 w 447"/>
              <a:gd name="T49" fmla="*/ 2147483647 h 276"/>
              <a:gd name="T50" fmla="*/ 2147483647 w 447"/>
              <a:gd name="T51" fmla="*/ 2147483647 h 276"/>
              <a:gd name="T52" fmla="*/ 2147483647 w 447"/>
              <a:gd name="T53" fmla="*/ 2147483647 h 276"/>
              <a:gd name="T54" fmla="*/ 2147483647 w 447"/>
              <a:gd name="T55" fmla="*/ 2147483647 h 276"/>
              <a:gd name="T56" fmla="*/ 2147483647 w 447"/>
              <a:gd name="T57" fmla="*/ 2147483647 h 276"/>
              <a:gd name="T58" fmla="*/ 2147483647 w 447"/>
              <a:gd name="T59" fmla="*/ 2147483647 h 276"/>
              <a:gd name="T60" fmla="*/ 2147483647 w 447"/>
              <a:gd name="T61" fmla="*/ 2147483647 h 276"/>
              <a:gd name="T62" fmla="*/ 2147483647 w 447"/>
              <a:gd name="T63" fmla="*/ 2147483647 h 276"/>
              <a:gd name="T64" fmla="*/ 2147483647 w 447"/>
              <a:gd name="T65" fmla="*/ 2147483647 h 276"/>
              <a:gd name="T66" fmla="*/ 2147483647 w 447"/>
              <a:gd name="T67" fmla="*/ 2147483647 h 276"/>
              <a:gd name="T68" fmla="*/ 2147483647 w 447"/>
              <a:gd name="T69" fmla="*/ 2147483647 h 276"/>
              <a:gd name="T70" fmla="*/ 2147483647 w 447"/>
              <a:gd name="T71" fmla="*/ 2147483647 h 276"/>
              <a:gd name="T72" fmla="*/ 2147483647 w 447"/>
              <a:gd name="T73" fmla="*/ 2147483647 h 276"/>
              <a:gd name="T74" fmla="*/ 2147483647 w 447"/>
              <a:gd name="T75" fmla="*/ 2147483647 h 276"/>
              <a:gd name="T76" fmla="*/ 2147483647 w 447"/>
              <a:gd name="T77" fmla="*/ 2147483647 h 276"/>
              <a:gd name="T78" fmla="*/ 2147483647 w 447"/>
              <a:gd name="T79" fmla="*/ 2147483647 h 276"/>
              <a:gd name="T80" fmla="*/ 2147483647 w 447"/>
              <a:gd name="T81" fmla="*/ 2147483647 h 276"/>
              <a:gd name="T82" fmla="*/ 2147483647 w 447"/>
              <a:gd name="T83" fmla="*/ 2147483647 h 276"/>
              <a:gd name="T84" fmla="*/ 2147483647 w 447"/>
              <a:gd name="T85" fmla="*/ 2147483647 h 276"/>
              <a:gd name="T86" fmla="*/ 2147483647 w 447"/>
              <a:gd name="T87" fmla="*/ 2147483647 h 276"/>
              <a:gd name="T88" fmla="*/ 2147483647 w 447"/>
              <a:gd name="T89" fmla="*/ 2147483647 h 276"/>
              <a:gd name="T90" fmla="*/ 2147483647 w 447"/>
              <a:gd name="T91" fmla="*/ 2147483647 h 276"/>
              <a:gd name="T92" fmla="*/ 2147483647 w 447"/>
              <a:gd name="T93" fmla="*/ 2147483647 h 276"/>
              <a:gd name="T94" fmla="*/ 2147483647 w 447"/>
              <a:gd name="T95" fmla="*/ 2147483647 h 276"/>
              <a:gd name="T96" fmla="*/ 2147483647 w 447"/>
              <a:gd name="T97" fmla="*/ 2147483647 h 276"/>
              <a:gd name="T98" fmla="*/ 2147483647 w 447"/>
              <a:gd name="T99" fmla="*/ 2147483647 h 276"/>
              <a:gd name="T100" fmla="*/ 2147483647 w 447"/>
              <a:gd name="T101" fmla="*/ 2147483647 h 276"/>
              <a:gd name="T102" fmla="*/ 2147483647 w 447"/>
              <a:gd name="T103" fmla="*/ 2147483647 h 276"/>
              <a:gd name="T104" fmla="*/ 2147483647 w 447"/>
              <a:gd name="T105" fmla="*/ 2147483647 h 276"/>
              <a:gd name="T106" fmla="*/ 2147483647 w 447"/>
              <a:gd name="T107" fmla="*/ 2147483647 h 27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47"/>
              <a:gd name="T163" fmla="*/ 0 h 276"/>
              <a:gd name="T164" fmla="*/ 447 w 447"/>
              <a:gd name="T165" fmla="*/ 276 h 27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47" h="276">
                <a:moveTo>
                  <a:pt x="315" y="0"/>
                </a:moveTo>
                <a:lnTo>
                  <a:pt x="327" y="23"/>
                </a:lnTo>
                <a:lnTo>
                  <a:pt x="325" y="11"/>
                </a:lnTo>
                <a:lnTo>
                  <a:pt x="326" y="10"/>
                </a:lnTo>
                <a:lnTo>
                  <a:pt x="328" y="10"/>
                </a:lnTo>
                <a:lnTo>
                  <a:pt x="328" y="13"/>
                </a:lnTo>
                <a:lnTo>
                  <a:pt x="337" y="13"/>
                </a:lnTo>
                <a:lnTo>
                  <a:pt x="337" y="8"/>
                </a:lnTo>
                <a:lnTo>
                  <a:pt x="338" y="8"/>
                </a:lnTo>
                <a:lnTo>
                  <a:pt x="338" y="4"/>
                </a:lnTo>
                <a:lnTo>
                  <a:pt x="339" y="4"/>
                </a:lnTo>
                <a:lnTo>
                  <a:pt x="341" y="4"/>
                </a:lnTo>
                <a:lnTo>
                  <a:pt x="342" y="3"/>
                </a:lnTo>
                <a:lnTo>
                  <a:pt x="343" y="3"/>
                </a:lnTo>
                <a:lnTo>
                  <a:pt x="343" y="2"/>
                </a:lnTo>
                <a:lnTo>
                  <a:pt x="345" y="1"/>
                </a:lnTo>
                <a:lnTo>
                  <a:pt x="347" y="1"/>
                </a:lnTo>
                <a:lnTo>
                  <a:pt x="348" y="8"/>
                </a:lnTo>
                <a:lnTo>
                  <a:pt x="355" y="7"/>
                </a:lnTo>
                <a:lnTo>
                  <a:pt x="355" y="22"/>
                </a:lnTo>
                <a:lnTo>
                  <a:pt x="356" y="22"/>
                </a:lnTo>
                <a:lnTo>
                  <a:pt x="356" y="25"/>
                </a:lnTo>
                <a:lnTo>
                  <a:pt x="360" y="27"/>
                </a:lnTo>
                <a:lnTo>
                  <a:pt x="360" y="23"/>
                </a:lnTo>
                <a:lnTo>
                  <a:pt x="362" y="23"/>
                </a:lnTo>
                <a:lnTo>
                  <a:pt x="362" y="21"/>
                </a:lnTo>
                <a:lnTo>
                  <a:pt x="369" y="21"/>
                </a:lnTo>
                <a:lnTo>
                  <a:pt x="370" y="23"/>
                </a:lnTo>
                <a:lnTo>
                  <a:pt x="374" y="22"/>
                </a:lnTo>
                <a:lnTo>
                  <a:pt x="376" y="24"/>
                </a:lnTo>
                <a:lnTo>
                  <a:pt x="369" y="31"/>
                </a:lnTo>
                <a:lnTo>
                  <a:pt x="363" y="37"/>
                </a:lnTo>
                <a:lnTo>
                  <a:pt x="360" y="40"/>
                </a:lnTo>
                <a:lnTo>
                  <a:pt x="367" y="41"/>
                </a:lnTo>
                <a:lnTo>
                  <a:pt x="371" y="39"/>
                </a:lnTo>
                <a:lnTo>
                  <a:pt x="374" y="37"/>
                </a:lnTo>
                <a:lnTo>
                  <a:pt x="376" y="35"/>
                </a:lnTo>
                <a:lnTo>
                  <a:pt x="383" y="40"/>
                </a:lnTo>
                <a:lnTo>
                  <a:pt x="408" y="60"/>
                </a:lnTo>
                <a:lnTo>
                  <a:pt x="411" y="62"/>
                </a:lnTo>
                <a:lnTo>
                  <a:pt x="415" y="63"/>
                </a:lnTo>
                <a:lnTo>
                  <a:pt x="417" y="64"/>
                </a:lnTo>
                <a:lnTo>
                  <a:pt x="425" y="67"/>
                </a:lnTo>
                <a:lnTo>
                  <a:pt x="427" y="69"/>
                </a:lnTo>
                <a:lnTo>
                  <a:pt x="429" y="72"/>
                </a:lnTo>
                <a:lnTo>
                  <a:pt x="437" y="72"/>
                </a:lnTo>
                <a:lnTo>
                  <a:pt x="440" y="72"/>
                </a:lnTo>
                <a:lnTo>
                  <a:pt x="443" y="72"/>
                </a:lnTo>
                <a:lnTo>
                  <a:pt x="444" y="72"/>
                </a:lnTo>
                <a:lnTo>
                  <a:pt x="446" y="73"/>
                </a:lnTo>
                <a:lnTo>
                  <a:pt x="443" y="76"/>
                </a:lnTo>
                <a:lnTo>
                  <a:pt x="445" y="77"/>
                </a:lnTo>
                <a:lnTo>
                  <a:pt x="447" y="84"/>
                </a:lnTo>
                <a:lnTo>
                  <a:pt x="443" y="86"/>
                </a:lnTo>
                <a:lnTo>
                  <a:pt x="430" y="82"/>
                </a:lnTo>
                <a:lnTo>
                  <a:pt x="427" y="85"/>
                </a:lnTo>
                <a:lnTo>
                  <a:pt x="423" y="86"/>
                </a:lnTo>
                <a:lnTo>
                  <a:pt x="424" y="93"/>
                </a:lnTo>
                <a:lnTo>
                  <a:pt x="419" y="91"/>
                </a:lnTo>
                <a:lnTo>
                  <a:pt x="417" y="91"/>
                </a:lnTo>
                <a:lnTo>
                  <a:pt x="414" y="92"/>
                </a:lnTo>
                <a:lnTo>
                  <a:pt x="410" y="93"/>
                </a:lnTo>
                <a:lnTo>
                  <a:pt x="406" y="95"/>
                </a:lnTo>
                <a:lnTo>
                  <a:pt x="401" y="95"/>
                </a:lnTo>
                <a:lnTo>
                  <a:pt x="398" y="94"/>
                </a:lnTo>
                <a:lnTo>
                  <a:pt x="395" y="92"/>
                </a:lnTo>
                <a:lnTo>
                  <a:pt x="391" y="93"/>
                </a:lnTo>
                <a:lnTo>
                  <a:pt x="390" y="93"/>
                </a:lnTo>
                <a:lnTo>
                  <a:pt x="389" y="87"/>
                </a:lnTo>
                <a:lnTo>
                  <a:pt x="389" y="83"/>
                </a:lnTo>
                <a:lnTo>
                  <a:pt x="382" y="81"/>
                </a:lnTo>
                <a:lnTo>
                  <a:pt x="381" y="83"/>
                </a:lnTo>
                <a:lnTo>
                  <a:pt x="382" y="86"/>
                </a:lnTo>
                <a:lnTo>
                  <a:pt x="386" y="87"/>
                </a:lnTo>
                <a:lnTo>
                  <a:pt x="389" y="94"/>
                </a:lnTo>
                <a:lnTo>
                  <a:pt x="387" y="96"/>
                </a:lnTo>
                <a:lnTo>
                  <a:pt x="385" y="101"/>
                </a:lnTo>
                <a:lnTo>
                  <a:pt x="381" y="106"/>
                </a:lnTo>
                <a:lnTo>
                  <a:pt x="381" y="108"/>
                </a:lnTo>
                <a:lnTo>
                  <a:pt x="382" y="110"/>
                </a:lnTo>
                <a:lnTo>
                  <a:pt x="384" y="112"/>
                </a:lnTo>
                <a:lnTo>
                  <a:pt x="378" y="118"/>
                </a:lnTo>
                <a:lnTo>
                  <a:pt x="383" y="123"/>
                </a:lnTo>
                <a:lnTo>
                  <a:pt x="383" y="127"/>
                </a:lnTo>
                <a:lnTo>
                  <a:pt x="383" y="128"/>
                </a:lnTo>
                <a:lnTo>
                  <a:pt x="381" y="128"/>
                </a:lnTo>
                <a:lnTo>
                  <a:pt x="378" y="128"/>
                </a:lnTo>
                <a:lnTo>
                  <a:pt x="374" y="127"/>
                </a:lnTo>
                <a:lnTo>
                  <a:pt x="370" y="126"/>
                </a:lnTo>
                <a:lnTo>
                  <a:pt x="367" y="126"/>
                </a:lnTo>
                <a:lnTo>
                  <a:pt x="362" y="126"/>
                </a:lnTo>
                <a:lnTo>
                  <a:pt x="357" y="126"/>
                </a:lnTo>
                <a:lnTo>
                  <a:pt x="358" y="123"/>
                </a:lnTo>
                <a:lnTo>
                  <a:pt x="358" y="120"/>
                </a:lnTo>
                <a:lnTo>
                  <a:pt x="348" y="121"/>
                </a:lnTo>
                <a:lnTo>
                  <a:pt x="342" y="121"/>
                </a:lnTo>
                <a:lnTo>
                  <a:pt x="335" y="119"/>
                </a:lnTo>
                <a:lnTo>
                  <a:pt x="328" y="121"/>
                </a:lnTo>
                <a:lnTo>
                  <a:pt x="328" y="128"/>
                </a:lnTo>
                <a:lnTo>
                  <a:pt x="329" y="134"/>
                </a:lnTo>
                <a:lnTo>
                  <a:pt x="330" y="142"/>
                </a:lnTo>
                <a:lnTo>
                  <a:pt x="331" y="145"/>
                </a:lnTo>
                <a:lnTo>
                  <a:pt x="331" y="147"/>
                </a:lnTo>
                <a:lnTo>
                  <a:pt x="335" y="154"/>
                </a:lnTo>
                <a:lnTo>
                  <a:pt x="332" y="155"/>
                </a:lnTo>
                <a:lnTo>
                  <a:pt x="329" y="155"/>
                </a:lnTo>
                <a:lnTo>
                  <a:pt x="325" y="156"/>
                </a:lnTo>
                <a:lnTo>
                  <a:pt x="323" y="155"/>
                </a:lnTo>
                <a:lnTo>
                  <a:pt x="315" y="151"/>
                </a:lnTo>
                <a:lnTo>
                  <a:pt x="304" y="145"/>
                </a:lnTo>
                <a:lnTo>
                  <a:pt x="294" y="141"/>
                </a:lnTo>
                <a:lnTo>
                  <a:pt x="288" y="145"/>
                </a:lnTo>
                <a:lnTo>
                  <a:pt x="282" y="143"/>
                </a:lnTo>
                <a:lnTo>
                  <a:pt x="278" y="142"/>
                </a:lnTo>
                <a:lnTo>
                  <a:pt x="275" y="141"/>
                </a:lnTo>
                <a:lnTo>
                  <a:pt x="275" y="136"/>
                </a:lnTo>
                <a:lnTo>
                  <a:pt x="272" y="136"/>
                </a:lnTo>
                <a:lnTo>
                  <a:pt x="268" y="139"/>
                </a:lnTo>
                <a:lnTo>
                  <a:pt x="265" y="137"/>
                </a:lnTo>
                <a:lnTo>
                  <a:pt x="261" y="134"/>
                </a:lnTo>
                <a:lnTo>
                  <a:pt x="257" y="130"/>
                </a:lnTo>
                <a:lnTo>
                  <a:pt x="250" y="130"/>
                </a:lnTo>
                <a:lnTo>
                  <a:pt x="250" y="127"/>
                </a:lnTo>
                <a:lnTo>
                  <a:pt x="247" y="129"/>
                </a:lnTo>
                <a:lnTo>
                  <a:pt x="242" y="126"/>
                </a:lnTo>
                <a:lnTo>
                  <a:pt x="237" y="131"/>
                </a:lnTo>
                <a:lnTo>
                  <a:pt x="236" y="138"/>
                </a:lnTo>
                <a:lnTo>
                  <a:pt x="230" y="139"/>
                </a:lnTo>
                <a:lnTo>
                  <a:pt x="221" y="142"/>
                </a:lnTo>
                <a:lnTo>
                  <a:pt x="219" y="143"/>
                </a:lnTo>
                <a:lnTo>
                  <a:pt x="217" y="145"/>
                </a:lnTo>
                <a:lnTo>
                  <a:pt x="215" y="147"/>
                </a:lnTo>
                <a:lnTo>
                  <a:pt x="212" y="148"/>
                </a:lnTo>
                <a:lnTo>
                  <a:pt x="210" y="149"/>
                </a:lnTo>
                <a:lnTo>
                  <a:pt x="207" y="149"/>
                </a:lnTo>
                <a:lnTo>
                  <a:pt x="205" y="148"/>
                </a:lnTo>
                <a:lnTo>
                  <a:pt x="203" y="149"/>
                </a:lnTo>
                <a:lnTo>
                  <a:pt x="200" y="151"/>
                </a:lnTo>
                <a:lnTo>
                  <a:pt x="196" y="154"/>
                </a:lnTo>
                <a:lnTo>
                  <a:pt x="194" y="156"/>
                </a:lnTo>
                <a:lnTo>
                  <a:pt x="194" y="158"/>
                </a:lnTo>
                <a:lnTo>
                  <a:pt x="196" y="161"/>
                </a:lnTo>
                <a:lnTo>
                  <a:pt x="197" y="164"/>
                </a:lnTo>
                <a:lnTo>
                  <a:pt x="197" y="166"/>
                </a:lnTo>
                <a:lnTo>
                  <a:pt x="197" y="168"/>
                </a:lnTo>
                <a:lnTo>
                  <a:pt x="197" y="169"/>
                </a:lnTo>
                <a:lnTo>
                  <a:pt x="195" y="170"/>
                </a:lnTo>
                <a:lnTo>
                  <a:pt x="193" y="171"/>
                </a:lnTo>
                <a:lnTo>
                  <a:pt x="192" y="171"/>
                </a:lnTo>
                <a:lnTo>
                  <a:pt x="190" y="174"/>
                </a:lnTo>
                <a:lnTo>
                  <a:pt x="189" y="176"/>
                </a:lnTo>
                <a:lnTo>
                  <a:pt x="174" y="183"/>
                </a:lnTo>
                <a:lnTo>
                  <a:pt x="159" y="190"/>
                </a:lnTo>
                <a:lnTo>
                  <a:pt x="158" y="197"/>
                </a:lnTo>
                <a:lnTo>
                  <a:pt x="163" y="198"/>
                </a:lnTo>
                <a:lnTo>
                  <a:pt x="166" y="204"/>
                </a:lnTo>
                <a:lnTo>
                  <a:pt x="168" y="204"/>
                </a:lnTo>
                <a:lnTo>
                  <a:pt x="173" y="208"/>
                </a:lnTo>
                <a:lnTo>
                  <a:pt x="175" y="209"/>
                </a:lnTo>
                <a:lnTo>
                  <a:pt x="179" y="209"/>
                </a:lnTo>
                <a:lnTo>
                  <a:pt x="182" y="210"/>
                </a:lnTo>
                <a:lnTo>
                  <a:pt x="186" y="212"/>
                </a:lnTo>
                <a:lnTo>
                  <a:pt x="194" y="219"/>
                </a:lnTo>
                <a:lnTo>
                  <a:pt x="188" y="225"/>
                </a:lnTo>
                <a:lnTo>
                  <a:pt x="187" y="226"/>
                </a:lnTo>
                <a:lnTo>
                  <a:pt x="193" y="233"/>
                </a:lnTo>
                <a:lnTo>
                  <a:pt x="193" y="235"/>
                </a:lnTo>
                <a:lnTo>
                  <a:pt x="193" y="238"/>
                </a:lnTo>
                <a:lnTo>
                  <a:pt x="191" y="238"/>
                </a:lnTo>
                <a:lnTo>
                  <a:pt x="189" y="237"/>
                </a:lnTo>
                <a:lnTo>
                  <a:pt x="187" y="237"/>
                </a:lnTo>
                <a:lnTo>
                  <a:pt x="186" y="238"/>
                </a:lnTo>
                <a:lnTo>
                  <a:pt x="185" y="237"/>
                </a:lnTo>
                <a:lnTo>
                  <a:pt x="184" y="235"/>
                </a:lnTo>
                <a:lnTo>
                  <a:pt x="183" y="233"/>
                </a:lnTo>
                <a:lnTo>
                  <a:pt x="181" y="234"/>
                </a:lnTo>
                <a:lnTo>
                  <a:pt x="179" y="235"/>
                </a:lnTo>
                <a:lnTo>
                  <a:pt x="178" y="237"/>
                </a:lnTo>
                <a:lnTo>
                  <a:pt x="177" y="238"/>
                </a:lnTo>
                <a:lnTo>
                  <a:pt x="179" y="242"/>
                </a:lnTo>
                <a:lnTo>
                  <a:pt x="181" y="245"/>
                </a:lnTo>
                <a:lnTo>
                  <a:pt x="182" y="247"/>
                </a:lnTo>
                <a:lnTo>
                  <a:pt x="180" y="249"/>
                </a:lnTo>
                <a:lnTo>
                  <a:pt x="177" y="253"/>
                </a:lnTo>
                <a:lnTo>
                  <a:pt x="173" y="256"/>
                </a:lnTo>
                <a:lnTo>
                  <a:pt x="170" y="260"/>
                </a:lnTo>
                <a:lnTo>
                  <a:pt x="170" y="261"/>
                </a:lnTo>
                <a:lnTo>
                  <a:pt x="171" y="264"/>
                </a:lnTo>
                <a:lnTo>
                  <a:pt x="173" y="265"/>
                </a:lnTo>
                <a:lnTo>
                  <a:pt x="175" y="266"/>
                </a:lnTo>
                <a:lnTo>
                  <a:pt x="176" y="268"/>
                </a:lnTo>
                <a:lnTo>
                  <a:pt x="176" y="271"/>
                </a:lnTo>
                <a:lnTo>
                  <a:pt x="174" y="274"/>
                </a:lnTo>
                <a:lnTo>
                  <a:pt x="166" y="275"/>
                </a:lnTo>
                <a:lnTo>
                  <a:pt x="160" y="275"/>
                </a:lnTo>
                <a:lnTo>
                  <a:pt x="150" y="270"/>
                </a:lnTo>
                <a:lnTo>
                  <a:pt x="151" y="264"/>
                </a:lnTo>
                <a:lnTo>
                  <a:pt x="152" y="262"/>
                </a:lnTo>
                <a:lnTo>
                  <a:pt x="152" y="257"/>
                </a:lnTo>
                <a:lnTo>
                  <a:pt x="152" y="252"/>
                </a:lnTo>
                <a:lnTo>
                  <a:pt x="132" y="253"/>
                </a:lnTo>
                <a:lnTo>
                  <a:pt x="130" y="254"/>
                </a:lnTo>
                <a:lnTo>
                  <a:pt x="112" y="247"/>
                </a:lnTo>
                <a:lnTo>
                  <a:pt x="97" y="261"/>
                </a:lnTo>
                <a:lnTo>
                  <a:pt x="77" y="267"/>
                </a:lnTo>
                <a:lnTo>
                  <a:pt x="66" y="276"/>
                </a:lnTo>
                <a:lnTo>
                  <a:pt x="65" y="273"/>
                </a:lnTo>
                <a:lnTo>
                  <a:pt x="67" y="271"/>
                </a:lnTo>
                <a:lnTo>
                  <a:pt x="66" y="268"/>
                </a:lnTo>
                <a:lnTo>
                  <a:pt x="67" y="267"/>
                </a:lnTo>
                <a:lnTo>
                  <a:pt x="68" y="265"/>
                </a:lnTo>
                <a:lnTo>
                  <a:pt x="67" y="264"/>
                </a:lnTo>
                <a:lnTo>
                  <a:pt x="68" y="263"/>
                </a:lnTo>
                <a:lnTo>
                  <a:pt x="68" y="262"/>
                </a:lnTo>
                <a:lnTo>
                  <a:pt x="67" y="257"/>
                </a:lnTo>
                <a:lnTo>
                  <a:pt x="66" y="252"/>
                </a:lnTo>
                <a:lnTo>
                  <a:pt x="65" y="250"/>
                </a:lnTo>
                <a:lnTo>
                  <a:pt x="54" y="251"/>
                </a:lnTo>
                <a:lnTo>
                  <a:pt x="44" y="252"/>
                </a:lnTo>
                <a:lnTo>
                  <a:pt x="38" y="253"/>
                </a:lnTo>
                <a:lnTo>
                  <a:pt x="33" y="254"/>
                </a:lnTo>
                <a:lnTo>
                  <a:pt x="30" y="255"/>
                </a:lnTo>
                <a:lnTo>
                  <a:pt x="29" y="256"/>
                </a:lnTo>
                <a:lnTo>
                  <a:pt x="26" y="252"/>
                </a:lnTo>
                <a:lnTo>
                  <a:pt x="24" y="249"/>
                </a:lnTo>
                <a:lnTo>
                  <a:pt x="24" y="246"/>
                </a:lnTo>
                <a:lnTo>
                  <a:pt x="25" y="244"/>
                </a:lnTo>
                <a:lnTo>
                  <a:pt x="26" y="241"/>
                </a:lnTo>
                <a:lnTo>
                  <a:pt x="25" y="232"/>
                </a:lnTo>
                <a:lnTo>
                  <a:pt x="24" y="229"/>
                </a:lnTo>
                <a:lnTo>
                  <a:pt x="25" y="228"/>
                </a:lnTo>
                <a:lnTo>
                  <a:pt x="29" y="227"/>
                </a:lnTo>
                <a:lnTo>
                  <a:pt x="33" y="226"/>
                </a:lnTo>
                <a:lnTo>
                  <a:pt x="37" y="225"/>
                </a:lnTo>
                <a:lnTo>
                  <a:pt x="41" y="221"/>
                </a:lnTo>
                <a:lnTo>
                  <a:pt x="38" y="219"/>
                </a:lnTo>
                <a:lnTo>
                  <a:pt x="34" y="216"/>
                </a:lnTo>
                <a:lnTo>
                  <a:pt x="30" y="214"/>
                </a:lnTo>
                <a:lnTo>
                  <a:pt x="23" y="211"/>
                </a:lnTo>
                <a:lnTo>
                  <a:pt x="21" y="204"/>
                </a:lnTo>
                <a:lnTo>
                  <a:pt x="18" y="199"/>
                </a:lnTo>
                <a:lnTo>
                  <a:pt x="15" y="195"/>
                </a:lnTo>
                <a:lnTo>
                  <a:pt x="12" y="193"/>
                </a:lnTo>
                <a:lnTo>
                  <a:pt x="10" y="191"/>
                </a:lnTo>
                <a:lnTo>
                  <a:pt x="8" y="191"/>
                </a:lnTo>
                <a:lnTo>
                  <a:pt x="5" y="189"/>
                </a:lnTo>
                <a:lnTo>
                  <a:pt x="3" y="186"/>
                </a:lnTo>
                <a:lnTo>
                  <a:pt x="1" y="181"/>
                </a:lnTo>
                <a:lnTo>
                  <a:pt x="0" y="178"/>
                </a:lnTo>
                <a:lnTo>
                  <a:pt x="1" y="174"/>
                </a:lnTo>
                <a:lnTo>
                  <a:pt x="2" y="173"/>
                </a:lnTo>
                <a:lnTo>
                  <a:pt x="2" y="171"/>
                </a:lnTo>
                <a:lnTo>
                  <a:pt x="20" y="165"/>
                </a:lnTo>
                <a:lnTo>
                  <a:pt x="23" y="166"/>
                </a:lnTo>
                <a:lnTo>
                  <a:pt x="25" y="166"/>
                </a:lnTo>
                <a:lnTo>
                  <a:pt x="32" y="164"/>
                </a:lnTo>
                <a:lnTo>
                  <a:pt x="40" y="161"/>
                </a:lnTo>
                <a:lnTo>
                  <a:pt x="44" y="160"/>
                </a:lnTo>
                <a:lnTo>
                  <a:pt x="47" y="157"/>
                </a:lnTo>
                <a:lnTo>
                  <a:pt x="54" y="149"/>
                </a:lnTo>
                <a:lnTo>
                  <a:pt x="59" y="144"/>
                </a:lnTo>
                <a:lnTo>
                  <a:pt x="60" y="139"/>
                </a:lnTo>
                <a:lnTo>
                  <a:pt x="56" y="138"/>
                </a:lnTo>
                <a:lnTo>
                  <a:pt x="58" y="129"/>
                </a:lnTo>
                <a:lnTo>
                  <a:pt x="58" y="126"/>
                </a:lnTo>
                <a:lnTo>
                  <a:pt x="57" y="124"/>
                </a:lnTo>
                <a:lnTo>
                  <a:pt x="58" y="122"/>
                </a:lnTo>
                <a:lnTo>
                  <a:pt x="60" y="118"/>
                </a:lnTo>
                <a:lnTo>
                  <a:pt x="61" y="116"/>
                </a:lnTo>
                <a:lnTo>
                  <a:pt x="63" y="116"/>
                </a:lnTo>
                <a:lnTo>
                  <a:pt x="65" y="117"/>
                </a:lnTo>
                <a:lnTo>
                  <a:pt x="72" y="113"/>
                </a:lnTo>
                <a:lnTo>
                  <a:pt x="82" y="108"/>
                </a:lnTo>
                <a:lnTo>
                  <a:pt x="86" y="107"/>
                </a:lnTo>
                <a:lnTo>
                  <a:pt x="88" y="104"/>
                </a:lnTo>
                <a:lnTo>
                  <a:pt x="100" y="97"/>
                </a:lnTo>
                <a:lnTo>
                  <a:pt x="107" y="92"/>
                </a:lnTo>
                <a:lnTo>
                  <a:pt x="109" y="88"/>
                </a:lnTo>
                <a:lnTo>
                  <a:pt x="111" y="86"/>
                </a:lnTo>
                <a:lnTo>
                  <a:pt x="109" y="84"/>
                </a:lnTo>
                <a:lnTo>
                  <a:pt x="116" y="82"/>
                </a:lnTo>
                <a:lnTo>
                  <a:pt x="119" y="87"/>
                </a:lnTo>
                <a:lnTo>
                  <a:pt x="131" y="93"/>
                </a:lnTo>
                <a:lnTo>
                  <a:pt x="146" y="98"/>
                </a:lnTo>
                <a:lnTo>
                  <a:pt x="166" y="105"/>
                </a:lnTo>
                <a:lnTo>
                  <a:pt x="174" y="108"/>
                </a:lnTo>
                <a:lnTo>
                  <a:pt x="179" y="107"/>
                </a:lnTo>
                <a:lnTo>
                  <a:pt x="190" y="102"/>
                </a:lnTo>
                <a:lnTo>
                  <a:pt x="192" y="101"/>
                </a:lnTo>
                <a:lnTo>
                  <a:pt x="197" y="93"/>
                </a:lnTo>
                <a:lnTo>
                  <a:pt x="204" y="83"/>
                </a:lnTo>
                <a:lnTo>
                  <a:pt x="205" y="81"/>
                </a:lnTo>
                <a:lnTo>
                  <a:pt x="206" y="79"/>
                </a:lnTo>
                <a:lnTo>
                  <a:pt x="210" y="75"/>
                </a:lnTo>
                <a:lnTo>
                  <a:pt x="208" y="58"/>
                </a:lnTo>
                <a:lnTo>
                  <a:pt x="210" y="54"/>
                </a:lnTo>
                <a:lnTo>
                  <a:pt x="213" y="57"/>
                </a:lnTo>
                <a:lnTo>
                  <a:pt x="215" y="58"/>
                </a:lnTo>
                <a:lnTo>
                  <a:pt x="221" y="60"/>
                </a:lnTo>
                <a:lnTo>
                  <a:pt x="231" y="58"/>
                </a:lnTo>
                <a:lnTo>
                  <a:pt x="251" y="53"/>
                </a:lnTo>
                <a:lnTo>
                  <a:pt x="253" y="54"/>
                </a:lnTo>
                <a:lnTo>
                  <a:pt x="258" y="53"/>
                </a:lnTo>
                <a:lnTo>
                  <a:pt x="259" y="54"/>
                </a:lnTo>
                <a:lnTo>
                  <a:pt x="271" y="48"/>
                </a:lnTo>
                <a:lnTo>
                  <a:pt x="271" y="41"/>
                </a:lnTo>
                <a:lnTo>
                  <a:pt x="272" y="41"/>
                </a:lnTo>
                <a:lnTo>
                  <a:pt x="273" y="39"/>
                </a:lnTo>
                <a:lnTo>
                  <a:pt x="274" y="39"/>
                </a:lnTo>
                <a:lnTo>
                  <a:pt x="276" y="40"/>
                </a:lnTo>
                <a:lnTo>
                  <a:pt x="278" y="39"/>
                </a:lnTo>
                <a:lnTo>
                  <a:pt x="278" y="37"/>
                </a:lnTo>
                <a:lnTo>
                  <a:pt x="279" y="37"/>
                </a:lnTo>
                <a:lnTo>
                  <a:pt x="280" y="36"/>
                </a:lnTo>
                <a:lnTo>
                  <a:pt x="281" y="36"/>
                </a:lnTo>
                <a:lnTo>
                  <a:pt x="282" y="37"/>
                </a:lnTo>
                <a:lnTo>
                  <a:pt x="285" y="37"/>
                </a:lnTo>
                <a:lnTo>
                  <a:pt x="286" y="35"/>
                </a:lnTo>
                <a:lnTo>
                  <a:pt x="285" y="35"/>
                </a:lnTo>
                <a:lnTo>
                  <a:pt x="284" y="33"/>
                </a:lnTo>
                <a:lnTo>
                  <a:pt x="288" y="35"/>
                </a:lnTo>
                <a:lnTo>
                  <a:pt x="288" y="37"/>
                </a:lnTo>
                <a:lnTo>
                  <a:pt x="295" y="40"/>
                </a:lnTo>
                <a:lnTo>
                  <a:pt x="303" y="36"/>
                </a:lnTo>
                <a:lnTo>
                  <a:pt x="299" y="28"/>
                </a:lnTo>
                <a:lnTo>
                  <a:pt x="300" y="27"/>
                </a:lnTo>
                <a:lnTo>
                  <a:pt x="303" y="29"/>
                </a:lnTo>
                <a:lnTo>
                  <a:pt x="315" y="0"/>
                </a:lnTo>
                <a:close/>
              </a:path>
            </a:pathLst>
          </a:custGeom>
          <a:noFill/>
          <a:ln w="0">
            <a:solidFill>
              <a:srgbClr val="92ADB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0" name="Freeform 3815"/>
          <p:cNvSpPr>
            <a:spLocks/>
          </p:cNvSpPr>
          <p:nvPr/>
        </p:nvSpPr>
        <p:spPr bwMode="auto">
          <a:xfrm>
            <a:off x="3748088" y="814388"/>
            <a:ext cx="1038225" cy="977900"/>
          </a:xfrm>
          <a:custGeom>
            <a:avLst/>
            <a:gdLst>
              <a:gd name="T0" fmla="*/ 2147483647 w 133"/>
              <a:gd name="T1" fmla="*/ 2147483647 h 132"/>
              <a:gd name="T2" fmla="*/ 2147483647 w 133"/>
              <a:gd name="T3" fmla="*/ 2147483647 h 132"/>
              <a:gd name="T4" fmla="*/ 2147483647 w 133"/>
              <a:gd name="T5" fmla="*/ 2147483647 h 132"/>
              <a:gd name="T6" fmla="*/ 2147483647 w 133"/>
              <a:gd name="T7" fmla="*/ 2147483647 h 132"/>
              <a:gd name="T8" fmla="*/ 2147483647 w 133"/>
              <a:gd name="T9" fmla="*/ 2147483647 h 132"/>
              <a:gd name="T10" fmla="*/ 2147483647 w 133"/>
              <a:gd name="T11" fmla="*/ 2147483647 h 132"/>
              <a:gd name="T12" fmla="*/ 2147483647 w 133"/>
              <a:gd name="T13" fmla="*/ 0 h 132"/>
              <a:gd name="T14" fmla="*/ 2147483647 w 133"/>
              <a:gd name="T15" fmla="*/ 2147483647 h 132"/>
              <a:gd name="T16" fmla="*/ 2147483647 w 133"/>
              <a:gd name="T17" fmla="*/ 2147483647 h 132"/>
              <a:gd name="T18" fmla="*/ 2147483647 w 133"/>
              <a:gd name="T19" fmla="*/ 2147483647 h 132"/>
              <a:gd name="T20" fmla="*/ 2147483647 w 133"/>
              <a:gd name="T21" fmla="*/ 2147483647 h 132"/>
              <a:gd name="T22" fmla="*/ 2147483647 w 133"/>
              <a:gd name="T23" fmla="*/ 2147483647 h 132"/>
              <a:gd name="T24" fmla="*/ 2147483647 w 133"/>
              <a:gd name="T25" fmla="*/ 2147483647 h 132"/>
              <a:gd name="T26" fmla="*/ 2147483647 w 133"/>
              <a:gd name="T27" fmla="*/ 2147483647 h 132"/>
              <a:gd name="T28" fmla="*/ 2147483647 w 133"/>
              <a:gd name="T29" fmla="*/ 2147483647 h 132"/>
              <a:gd name="T30" fmla="*/ 2147483647 w 133"/>
              <a:gd name="T31" fmla="*/ 2147483647 h 132"/>
              <a:gd name="T32" fmla="*/ 2147483647 w 133"/>
              <a:gd name="T33" fmla="*/ 2147483647 h 132"/>
              <a:gd name="T34" fmla="*/ 2147483647 w 133"/>
              <a:gd name="T35" fmla="*/ 2147483647 h 132"/>
              <a:gd name="T36" fmla="*/ 2147483647 w 133"/>
              <a:gd name="T37" fmla="*/ 2147483647 h 132"/>
              <a:gd name="T38" fmla="*/ 2147483647 w 133"/>
              <a:gd name="T39" fmla="*/ 2147483647 h 132"/>
              <a:gd name="T40" fmla="*/ 2147483647 w 133"/>
              <a:gd name="T41" fmla="*/ 2147483647 h 132"/>
              <a:gd name="T42" fmla="*/ 2147483647 w 133"/>
              <a:gd name="T43" fmla="*/ 2147483647 h 132"/>
              <a:gd name="T44" fmla="*/ 2147483647 w 133"/>
              <a:gd name="T45" fmla="*/ 2147483647 h 132"/>
              <a:gd name="T46" fmla="*/ 2147483647 w 133"/>
              <a:gd name="T47" fmla="*/ 2147483647 h 132"/>
              <a:gd name="T48" fmla="*/ 2147483647 w 133"/>
              <a:gd name="T49" fmla="*/ 2147483647 h 132"/>
              <a:gd name="T50" fmla="*/ 2147483647 w 133"/>
              <a:gd name="T51" fmla="*/ 2147483647 h 132"/>
              <a:gd name="T52" fmla="*/ 2147483647 w 133"/>
              <a:gd name="T53" fmla="*/ 2147483647 h 132"/>
              <a:gd name="T54" fmla="*/ 2147483647 w 133"/>
              <a:gd name="T55" fmla="*/ 2147483647 h 132"/>
              <a:gd name="T56" fmla="*/ 2147483647 w 133"/>
              <a:gd name="T57" fmla="*/ 2147483647 h 132"/>
              <a:gd name="T58" fmla="*/ 2147483647 w 133"/>
              <a:gd name="T59" fmla="*/ 2147483647 h 132"/>
              <a:gd name="T60" fmla="*/ 2147483647 w 133"/>
              <a:gd name="T61" fmla="*/ 2147483647 h 132"/>
              <a:gd name="T62" fmla="*/ 2147483647 w 133"/>
              <a:gd name="T63" fmla="*/ 2147483647 h 132"/>
              <a:gd name="T64" fmla="*/ 2147483647 w 133"/>
              <a:gd name="T65" fmla="*/ 2147483647 h 132"/>
              <a:gd name="T66" fmla="*/ 2147483647 w 133"/>
              <a:gd name="T67" fmla="*/ 2147483647 h 132"/>
              <a:gd name="T68" fmla="*/ 2147483647 w 133"/>
              <a:gd name="T69" fmla="*/ 2147483647 h 132"/>
              <a:gd name="T70" fmla="*/ 2147483647 w 133"/>
              <a:gd name="T71" fmla="*/ 2147483647 h 132"/>
              <a:gd name="T72" fmla="*/ 2147483647 w 133"/>
              <a:gd name="T73" fmla="*/ 2147483647 h 132"/>
              <a:gd name="T74" fmla="*/ 2147483647 w 133"/>
              <a:gd name="T75" fmla="*/ 2147483647 h 132"/>
              <a:gd name="T76" fmla="*/ 2147483647 w 133"/>
              <a:gd name="T77" fmla="*/ 2147483647 h 132"/>
              <a:gd name="T78" fmla="*/ 2147483647 w 133"/>
              <a:gd name="T79" fmla="*/ 2147483647 h 132"/>
              <a:gd name="T80" fmla="*/ 2147483647 w 133"/>
              <a:gd name="T81" fmla="*/ 2147483647 h 132"/>
              <a:gd name="T82" fmla="*/ 2147483647 w 133"/>
              <a:gd name="T83" fmla="*/ 2147483647 h 132"/>
              <a:gd name="T84" fmla="*/ 2147483647 w 133"/>
              <a:gd name="T85" fmla="*/ 2147483647 h 132"/>
              <a:gd name="T86" fmla="*/ 2147483647 w 133"/>
              <a:gd name="T87" fmla="*/ 2147483647 h 132"/>
              <a:gd name="T88" fmla="*/ 2147483647 w 133"/>
              <a:gd name="T89" fmla="*/ 2147483647 h 13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3"/>
              <a:gd name="T136" fmla="*/ 0 h 132"/>
              <a:gd name="T137" fmla="*/ 133 w 133"/>
              <a:gd name="T138" fmla="*/ 132 h 132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3" h="132">
                <a:moveTo>
                  <a:pt x="0" y="49"/>
                </a:moveTo>
                <a:lnTo>
                  <a:pt x="3" y="49"/>
                </a:lnTo>
                <a:lnTo>
                  <a:pt x="3" y="48"/>
                </a:lnTo>
                <a:lnTo>
                  <a:pt x="8" y="48"/>
                </a:lnTo>
                <a:lnTo>
                  <a:pt x="11" y="44"/>
                </a:lnTo>
                <a:lnTo>
                  <a:pt x="15" y="44"/>
                </a:lnTo>
                <a:lnTo>
                  <a:pt x="17" y="43"/>
                </a:lnTo>
                <a:lnTo>
                  <a:pt x="17" y="42"/>
                </a:lnTo>
                <a:lnTo>
                  <a:pt x="17" y="34"/>
                </a:lnTo>
                <a:lnTo>
                  <a:pt x="17" y="26"/>
                </a:lnTo>
                <a:lnTo>
                  <a:pt x="15" y="26"/>
                </a:lnTo>
                <a:lnTo>
                  <a:pt x="15" y="24"/>
                </a:lnTo>
                <a:lnTo>
                  <a:pt x="13" y="24"/>
                </a:lnTo>
                <a:lnTo>
                  <a:pt x="13" y="18"/>
                </a:lnTo>
                <a:lnTo>
                  <a:pt x="14" y="15"/>
                </a:lnTo>
                <a:lnTo>
                  <a:pt x="15" y="14"/>
                </a:lnTo>
                <a:lnTo>
                  <a:pt x="21" y="14"/>
                </a:lnTo>
                <a:lnTo>
                  <a:pt x="31" y="14"/>
                </a:lnTo>
                <a:lnTo>
                  <a:pt x="31" y="8"/>
                </a:lnTo>
                <a:lnTo>
                  <a:pt x="32" y="5"/>
                </a:lnTo>
                <a:lnTo>
                  <a:pt x="35" y="0"/>
                </a:lnTo>
                <a:lnTo>
                  <a:pt x="50" y="5"/>
                </a:lnTo>
                <a:lnTo>
                  <a:pt x="56" y="7"/>
                </a:lnTo>
                <a:lnTo>
                  <a:pt x="59" y="7"/>
                </a:lnTo>
                <a:lnTo>
                  <a:pt x="57" y="12"/>
                </a:lnTo>
                <a:lnTo>
                  <a:pt x="67" y="15"/>
                </a:lnTo>
                <a:lnTo>
                  <a:pt x="68" y="16"/>
                </a:lnTo>
                <a:lnTo>
                  <a:pt x="73" y="17"/>
                </a:lnTo>
                <a:lnTo>
                  <a:pt x="73" y="14"/>
                </a:lnTo>
                <a:lnTo>
                  <a:pt x="74" y="13"/>
                </a:lnTo>
                <a:lnTo>
                  <a:pt x="76" y="12"/>
                </a:lnTo>
                <a:lnTo>
                  <a:pt x="78" y="13"/>
                </a:lnTo>
                <a:lnTo>
                  <a:pt x="79" y="14"/>
                </a:lnTo>
                <a:lnTo>
                  <a:pt x="80" y="17"/>
                </a:lnTo>
                <a:lnTo>
                  <a:pt x="80" y="20"/>
                </a:lnTo>
                <a:lnTo>
                  <a:pt x="78" y="27"/>
                </a:lnTo>
                <a:lnTo>
                  <a:pt x="77" y="29"/>
                </a:lnTo>
                <a:lnTo>
                  <a:pt x="75" y="30"/>
                </a:lnTo>
                <a:lnTo>
                  <a:pt x="74" y="30"/>
                </a:lnTo>
                <a:lnTo>
                  <a:pt x="73" y="31"/>
                </a:lnTo>
                <a:lnTo>
                  <a:pt x="73" y="33"/>
                </a:lnTo>
                <a:lnTo>
                  <a:pt x="70" y="45"/>
                </a:lnTo>
                <a:lnTo>
                  <a:pt x="77" y="46"/>
                </a:lnTo>
                <a:lnTo>
                  <a:pt x="81" y="45"/>
                </a:lnTo>
                <a:lnTo>
                  <a:pt x="83" y="46"/>
                </a:lnTo>
                <a:lnTo>
                  <a:pt x="87" y="43"/>
                </a:lnTo>
                <a:lnTo>
                  <a:pt x="89" y="43"/>
                </a:lnTo>
                <a:lnTo>
                  <a:pt x="91" y="42"/>
                </a:lnTo>
                <a:lnTo>
                  <a:pt x="101" y="42"/>
                </a:lnTo>
                <a:lnTo>
                  <a:pt x="102" y="48"/>
                </a:lnTo>
                <a:lnTo>
                  <a:pt x="104" y="48"/>
                </a:lnTo>
                <a:lnTo>
                  <a:pt x="104" y="53"/>
                </a:lnTo>
                <a:lnTo>
                  <a:pt x="103" y="54"/>
                </a:lnTo>
                <a:lnTo>
                  <a:pt x="107" y="57"/>
                </a:lnTo>
                <a:lnTo>
                  <a:pt x="109" y="62"/>
                </a:lnTo>
                <a:lnTo>
                  <a:pt x="106" y="63"/>
                </a:lnTo>
                <a:lnTo>
                  <a:pt x="106" y="69"/>
                </a:lnTo>
                <a:lnTo>
                  <a:pt x="112" y="69"/>
                </a:lnTo>
                <a:lnTo>
                  <a:pt x="115" y="70"/>
                </a:lnTo>
                <a:lnTo>
                  <a:pt x="119" y="70"/>
                </a:lnTo>
                <a:lnTo>
                  <a:pt x="118" y="75"/>
                </a:lnTo>
                <a:lnTo>
                  <a:pt x="123" y="76"/>
                </a:lnTo>
                <a:lnTo>
                  <a:pt x="123" y="79"/>
                </a:lnTo>
                <a:lnTo>
                  <a:pt x="126" y="82"/>
                </a:lnTo>
                <a:lnTo>
                  <a:pt x="126" y="88"/>
                </a:lnTo>
                <a:lnTo>
                  <a:pt x="124" y="90"/>
                </a:lnTo>
                <a:lnTo>
                  <a:pt x="123" y="91"/>
                </a:lnTo>
                <a:lnTo>
                  <a:pt x="124" y="91"/>
                </a:lnTo>
                <a:lnTo>
                  <a:pt x="125" y="91"/>
                </a:lnTo>
                <a:lnTo>
                  <a:pt x="128" y="92"/>
                </a:lnTo>
                <a:lnTo>
                  <a:pt x="128" y="93"/>
                </a:lnTo>
                <a:lnTo>
                  <a:pt x="129" y="95"/>
                </a:lnTo>
                <a:lnTo>
                  <a:pt x="132" y="97"/>
                </a:lnTo>
                <a:lnTo>
                  <a:pt x="133" y="99"/>
                </a:lnTo>
                <a:lnTo>
                  <a:pt x="131" y="100"/>
                </a:lnTo>
                <a:lnTo>
                  <a:pt x="128" y="102"/>
                </a:lnTo>
                <a:lnTo>
                  <a:pt x="128" y="104"/>
                </a:lnTo>
                <a:lnTo>
                  <a:pt x="127" y="107"/>
                </a:lnTo>
                <a:lnTo>
                  <a:pt x="128" y="109"/>
                </a:lnTo>
                <a:lnTo>
                  <a:pt x="129" y="111"/>
                </a:lnTo>
                <a:lnTo>
                  <a:pt x="129" y="113"/>
                </a:lnTo>
                <a:lnTo>
                  <a:pt x="128" y="116"/>
                </a:lnTo>
                <a:lnTo>
                  <a:pt x="127" y="119"/>
                </a:lnTo>
                <a:lnTo>
                  <a:pt x="128" y="122"/>
                </a:lnTo>
                <a:lnTo>
                  <a:pt x="128" y="124"/>
                </a:lnTo>
                <a:lnTo>
                  <a:pt x="128" y="126"/>
                </a:lnTo>
                <a:lnTo>
                  <a:pt x="128" y="127"/>
                </a:lnTo>
                <a:lnTo>
                  <a:pt x="127" y="128"/>
                </a:lnTo>
                <a:lnTo>
                  <a:pt x="128" y="129"/>
                </a:lnTo>
                <a:lnTo>
                  <a:pt x="129" y="130"/>
                </a:lnTo>
                <a:lnTo>
                  <a:pt x="130" y="131"/>
                </a:lnTo>
                <a:lnTo>
                  <a:pt x="128" y="131"/>
                </a:lnTo>
                <a:lnTo>
                  <a:pt x="128" y="132"/>
                </a:lnTo>
                <a:lnTo>
                  <a:pt x="126" y="131"/>
                </a:lnTo>
                <a:lnTo>
                  <a:pt x="125" y="131"/>
                </a:lnTo>
                <a:lnTo>
                  <a:pt x="123" y="130"/>
                </a:lnTo>
                <a:lnTo>
                  <a:pt x="122" y="129"/>
                </a:lnTo>
                <a:lnTo>
                  <a:pt x="120" y="127"/>
                </a:lnTo>
                <a:lnTo>
                  <a:pt x="119" y="126"/>
                </a:lnTo>
                <a:lnTo>
                  <a:pt x="118" y="125"/>
                </a:lnTo>
                <a:lnTo>
                  <a:pt x="116" y="123"/>
                </a:lnTo>
                <a:lnTo>
                  <a:pt x="114" y="124"/>
                </a:lnTo>
                <a:lnTo>
                  <a:pt x="111" y="126"/>
                </a:lnTo>
                <a:lnTo>
                  <a:pt x="104" y="121"/>
                </a:lnTo>
                <a:lnTo>
                  <a:pt x="99" y="121"/>
                </a:lnTo>
                <a:lnTo>
                  <a:pt x="97" y="120"/>
                </a:lnTo>
                <a:lnTo>
                  <a:pt x="93" y="120"/>
                </a:lnTo>
                <a:lnTo>
                  <a:pt x="91" y="120"/>
                </a:lnTo>
                <a:lnTo>
                  <a:pt x="82" y="120"/>
                </a:lnTo>
                <a:lnTo>
                  <a:pt x="81" y="117"/>
                </a:lnTo>
                <a:lnTo>
                  <a:pt x="77" y="115"/>
                </a:lnTo>
                <a:lnTo>
                  <a:pt x="71" y="112"/>
                </a:lnTo>
                <a:lnTo>
                  <a:pt x="64" y="110"/>
                </a:lnTo>
                <a:lnTo>
                  <a:pt x="49" y="98"/>
                </a:lnTo>
                <a:lnTo>
                  <a:pt x="30" y="83"/>
                </a:lnTo>
                <a:lnTo>
                  <a:pt x="28" y="84"/>
                </a:lnTo>
                <a:lnTo>
                  <a:pt x="24" y="87"/>
                </a:lnTo>
                <a:lnTo>
                  <a:pt x="20" y="88"/>
                </a:lnTo>
                <a:lnTo>
                  <a:pt x="14" y="88"/>
                </a:lnTo>
                <a:lnTo>
                  <a:pt x="21" y="80"/>
                </a:lnTo>
                <a:lnTo>
                  <a:pt x="27" y="74"/>
                </a:lnTo>
                <a:lnTo>
                  <a:pt x="29" y="72"/>
                </a:lnTo>
                <a:lnTo>
                  <a:pt x="27" y="70"/>
                </a:lnTo>
                <a:lnTo>
                  <a:pt x="23" y="71"/>
                </a:lnTo>
                <a:lnTo>
                  <a:pt x="23" y="69"/>
                </a:lnTo>
                <a:lnTo>
                  <a:pt x="15" y="69"/>
                </a:lnTo>
                <a:lnTo>
                  <a:pt x="15" y="71"/>
                </a:lnTo>
                <a:lnTo>
                  <a:pt x="13" y="71"/>
                </a:lnTo>
                <a:lnTo>
                  <a:pt x="13" y="74"/>
                </a:lnTo>
                <a:lnTo>
                  <a:pt x="9" y="72"/>
                </a:lnTo>
                <a:lnTo>
                  <a:pt x="10" y="70"/>
                </a:lnTo>
                <a:lnTo>
                  <a:pt x="8" y="70"/>
                </a:lnTo>
                <a:lnTo>
                  <a:pt x="8" y="55"/>
                </a:lnTo>
                <a:lnTo>
                  <a:pt x="1" y="55"/>
                </a:lnTo>
                <a:lnTo>
                  <a:pt x="1" y="52"/>
                </a:lnTo>
                <a:lnTo>
                  <a:pt x="0" y="49"/>
                </a:lnTo>
                <a:close/>
              </a:path>
            </a:pathLst>
          </a:custGeom>
          <a:noFill/>
          <a:ln w="0">
            <a:solidFill>
              <a:srgbClr val="F1C18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1" name="Freeform 3816"/>
          <p:cNvSpPr>
            <a:spLocks/>
          </p:cNvSpPr>
          <p:nvPr/>
        </p:nvSpPr>
        <p:spPr bwMode="auto">
          <a:xfrm>
            <a:off x="4676775" y="1155700"/>
            <a:ext cx="1022350" cy="666750"/>
          </a:xfrm>
          <a:custGeom>
            <a:avLst/>
            <a:gdLst>
              <a:gd name="T0" fmla="*/ 2147483647 w 131"/>
              <a:gd name="T1" fmla="*/ 2147483647 h 90"/>
              <a:gd name="T2" fmla="*/ 2147483647 w 131"/>
              <a:gd name="T3" fmla="*/ 2147483647 h 90"/>
              <a:gd name="T4" fmla="*/ 2147483647 w 131"/>
              <a:gd name="T5" fmla="*/ 2147483647 h 90"/>
              <a:gd name="T6" fmla="*/ 2147483647 w 131"/>
              <a:gd name="T7" fmla="*/ 2147483647 h 90"/>
              <a:gd name="T8" fmla="*/ 2147483647 w 131"/>
              <a:gd name="T9" fmla="*/ 2147483647 h 90"/>
              <a:gd name="T10" fmla="*/ 2147483647 w 131"/>
              <a:gd name="T11" fmla="*/ 2147483647 h 90"/>
              <a:gd name="T12" fmla="*/ 2147483647 w 131"/>
              <a:gd name="T13" fmla="*/ 2147483647 h 90"/>
              <a:gd name="T14" fmla="*/ 2147483647 w 131"/>
              <a:gd name="T15" fmla="*/ 2147483647 h 90"/>
              <a:gd name="T16" fmla="*/ 2147483647 w 131"/>
              <a:gd name="T17" fmla="*/ 2147483647 h 90"/>
              <a:gd name="T18" fmla="*/ 2147483647 w 131"/>
              <a:gd name="T19" fmla="*/ 2147483647 h 90"/>
              <a:gd name="T20" fmla="*/ 2147483647 w 131"/>
              <a:gd name="T21" fmla="*/ 2147483647 h 90"/>
              <a:gd name="T22" fmla="*/ 2147483647 w 131"/>
              <a:gd name="T23" fmla="*/ 2147483647 h 90"/>
              <a:gd name="T24" fmla="*/ 2147483647 w 131"/>
              <a:gd name="T25" fmla="*/ 2147483647 h 90"/>
              <a:gd name="T26" fmla="*/ 2147483647 w 131"/>
              <a:gd name="T27" fmla="*/ 2147483647 h 90"/>
              <a:gd name="T28" fmla="*/ 2147483647 w 131"/>
              <a:gd name="T29" fmla="*/ 2147483647 h 90"/>
              <a:gd name="T30" fmla="*/ 2147483647 w 131"/>
              <a:gd name="T31" fmla="*/ 0 h 90"/>
              <a:gd name="T32" fmla="*/ 2147483647 w 131"/>
              <a:gd name="T33" fmla="*/ 2147483647 h 90"/>
              <a:gd name="T34" fmla="*/ 2147483647 w 131"/>
              <a:gd name="T35" fmla="*/ 2147483647 h 90"/>
              <a:gd name="T36" fmla="*/ 2147483647 w 131"/>
              <a:gd name="T37" fmla="*/ 2147483647 h 90"/>
              <a:gd name="T38" fmla="*/ 2147483647 w 131"/>
              <a:gd name="T39" fmla="*/ 2147483647 h 90"/>
              <a:gd name="T40" fmla="*/ 2147483647 w 131"/>
              <a:gd name="T41" fmla="*/ 2147483647 h 90"/>
              <a:gd name="T42" fmla="*/ 2147483647 w 131"/>
              <a:gd name="T43" fmla="*/ 2147483647 h 90"/>
              <a:gd name="T44" fmla="*/ 2147483647 w 131"/>
              <a:gd name="T45" fmla="*/ 2147483647 h 90"/>
              <a:gd name="T46" fmla="*/ 2147483647 w 131"/>
              <a:gd name="T47" fmla="*/ 2147483647 h 90"/>
              <a:gd name="T48" fmla="*/ 2147483647 w 131"/>
              <a:gd name="T49" fmla="*/ 2147483647 h 90"/>
              <a:gd name="T50" fmla="*/ 2147483647 w 131"/>
              <a:gd name="T51" fmla="*/ 2147483647 h 90"/>
              <a:gd name="T52" fmla="*/ 2147483647 w 131"/>
              <a:gd name="T53" fmla="*/ 2147483647 h 90"/>
              <a:gd name="T54" fmla="*/ 2147483647 w 131"/>
              <a:gd name="T55" fmla="*/ 2147483647 h 90"/>
              <a:gd name="T56" fmla="*/ 2147483647 w 131"/>
              <a:gd name="T57" fmla="*/ 2147483647 h 90"/>
              <a:gd name="T58" fmla="*/ 2147483647 w 131"/>
              <a:gd name="T59" fmla="*/ 2147483647 h 90"/>
              <a:gd name="T60" fmla="*/ 2147483647 w 131"/>
              <a:gd name="T61" fmla="*/ 2147483647 h 90"/>
              <a:gd name="T62" fmla="*/ 2147483647 w 131"/>
              <a:gd name="T63" fmla="*/ 2147483647 h 90"/>
              <a:gd name="T64" fmla="*/ 2147483647 w 131"/>
              <a:gd name="T65" fmla="*/ 2147483647 h 90"/>
              <a:gd name="T66" fmla="*/ 2147483647 w 131"/>
              <a:gd name="T67" fmla="*/ 2147483647 h 90"/>
              <a:gd name="T68" fmla="*/ 2147483647 w 131"/>
              <a:gd name="T69" fmla="*/ 2147483647 h 90"/>
              <a:gd name="T70" fmla="*/ 2147483647 w 131"/>
              <a:gd name="T71" fmla="*/ 2147483647 h 90"/>
              <a:gd name="T72" fmla="*/ 2147483647 w 131"/>
              <a:gd name="T73" fmla="*/ 2147483647 h 90"/>
              <a:gd name="T74" fmla="*/ 2147483647 w 131"/>
              <a:gd name="T75" fmla="*/ 2147483647 h 90"/>
              <a:gd name="T76" fmla="*/ 2147483647 w 131"/>
              <a:gd name="T77" fmla="*/ 2147483647 h 90"/>
              <a:gd name="T78" fmla="*/ 2147483647 w 131"/>
              <a:gd name="T79" fmla="*/ 2147483647 h 90"/>
              <a:gd name="T80" fmla="*/ 2147483647 w 131"/>
              <a:gd name="T81" fmla="*/ 2147483647 h 90"/>
              <a:gd name="T82" fmla="*/ 2147483647 w 131"/>
              <a:gd name="T83" fmla="*/ 2147483647 h 90"/>
              <a:gd name="T84" fmla="*/ 2147483647 w 131"/>
              <a:gd name="T85" fmla="*/ 2147483647 h 90"/>
              <a:gd name="T86" fmla="*/ 2147483647 w 131"/>
              <a:gd name="T87" fmla="*/ 2147483647 h 90"/>
              <a:gd name="T88" fmla="*/ 2147483647 w 131"/>
              <a:gd name="T89" fmla="*/ 2147483647 h 90"/>
              <a:gd name="T90" fmla="*/ 2147483647 w 131"/>
              <a:gd name="T91" fmla="*/ 2147483647 h 90"/>
              <a:gd name="T92" fmla="*/ 2147483647 w 131"/>
              <a:gd name="T93" fmla="*/ 2147483647 h 90"/>
              <a:gd name="T94" fmla="*/ 2147483647 w 131"/>
              <a:gd name="T95" fmla="*/ 2147483647 h 9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1"/>
              <a:gd name="T145" fmla="*/ 0 h 90"/>
              <a:gd name="T146" fmla="*/ 131 w 131"/>
              <a:gd name="T147" fmla="*/ 90 h 9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1" h="90">
                <a:moveTo>
                  <a:pt x="1" y="23"/>
                </a:moveTo>
                <a:lnTo>
                  <a:pt x="5" y="23"/>
                </a:lnTo>
                <a:lnTo>
                  <a:pt x="9" y="22"/>
                </a:lnTo>
                <a:lnTo>
                  <a:pt x="12" y="21"/>
                </a:lnTo>
                <a:lnTo>
                  <a:pt x="14" y="19"/>
                </a:lnTo>
                <a:lnTo>
                  <a:pt x="15" y="17"/>
                </a:lnTo>
                <a:lnTo>
                  <a:pt x="15" y="15"/>
                </a:lnTo>
                <a:lnTo>
                  <a:pt x="16" y="14"/>
                </a:lnTo>
                <a:lnTo>
                  <a:pt x="17" y="15"/>
                </a:lnTo>
                <a:lnTo>
                  <a:pt x="18" y="17"/>
                </a:lnTo>
                <a:lnTo>
                  <a:pt x="18" y="18"/>
                </a:lnTo>
                <a:lnTo>
                  <a:pt x="19" y="20"/>
                </a:lnTo>
                <a:lnTo>
                  <a:pt x="20" y="20"/>
                </a:lnTo>
                <a:lnTo>
                  <a:pt x="23" y="19"/>
                </a:lnTo>
                <a:lnTo>
                  <a:pt x="28" y="17"/>
                </a:lnTo>
                <a:lnTo>
                  <a:pt x="31" y="18"/>
                </a:lnTo>
                <a:lnTo>
                  <a:pt x="35" y="18"/>
                </a:lnTo>
                <a:lnTo>
                  <a:pt x="37" y="18"/>
                </a:lnTo>
                <a:lnTo>
                  <a:pt x="39" y="19"/>
                </a:lnTo>
                <a:lnTo>
                  <a:pt x="40" y="20"/>
                </a:lnTo>
                <a:lnTo>
                  <a:pt x="41" y="21"/>
                </a:lnTo>
                <a:lnTo>
                  <a:pt x="42" y="21"/>
                </a:lnTo>
                <a:lnTo>
                  <a:pt x="43" y="21"/>
                </a:lnTo>
                <a:lnTo>
                  <a:pt x="44" y="22"/>
                </a:lnTo>
                <a:lnTo>
                  <a:pt x="45" y="23"/>
                </a:lnTo>
                <a:lnTo>
                  <a:pt x="48" y="23"/>
                </a:lnTo>
                <a:lnTo>
                  <a:pt x="52" y="24"/>
                </a:lnTo>
                <a:lnTo>
                  <a:pt x="56" y="24"/>
                </a:lnTo>
                <a:lnTo>
                  <a:pt x="59" y="24"/>
                </a:lnTo>
                <a:lnTo>
                  <a:pt x="60" y="24"/>
                </a:lnTo>
                <a:lnTo>
                  <a:pt x="60" y="23"/>
                </a:lnTo>
                <a:lnTo>
                  <a:pt x="61" y="21"/>
                </a:lnTo>
                <a:lnTo>
                  <a:pt x="62" y="20"/>
                </a:lnTo>
                <a:lnTo>
                  <a:pt x="64" y="20"/>
                </a:lnTo>
                <a:lnTo>
                  <a:pt x="65" y="21"/>
                </a:lnTo>
                <a:lnTo>
                  <a:pt x="66" y="22"/>
                </a:lnTo>
                <a:lnTo>
                  <a:pt x="70" y="19"/>
                </a:lnTo>
                <a:lnTo>
                  <a:pt x="71" y="19"/>
                </a:lnTo>
                <a:lnTo>
                  <a:pt x="72" y="19"/>
                </a:lnTo>
                <a:lnTo>
                  <a:pt x="74" y="20"/>
                </a:lnTo>
                <a:lnTo>
                  <a:pt x="75" y="21"/>
                </a:lnTo>
                <a:lnTo>
                  <a:pt x="78" y="21"/>
                </a:lnTo>
                <a:lnTo>
                  <a:pt x="82" y="23"/>
                </a:lnTo>
                <a:lnTo>
                  <a:pt x="83" y="24"/>
                </a:lnTo>
                <a:lnTo>
                  <a:pt x="87" y="22"/>
                </a:lnTo>
                <a:lnTo>
                  <a:pt x="88" y="22"/>
                </a:lnTo>
                <a:lnTo>
                  <a:pt x="89" y="22"/>
                </a:lnTo>
                <a:lnTo>
                  <a:pt x="90" y="23"/>
                </a:lnTo>
                <a:lnTo>
                  <a:pt x="91" y="22"/>
                </a:lnTo>
                <a:lnTo>
                  <a:pt x="97" y="18"/>
                </a:lnTo>
                <a:lnTo>
                  <a:pt x="100" y="16"/>
                </a:lnTo>
                <a:lnTo>
                  <a:pt x="102" y="14"/>
                </a:lnTo>
                <a:lnTo>
                  <a:pt x="102" y="13"/>
                </a:lnTo>
                <a:cubicBezTo>
                  <a:pt x="102" y="13"/>
                  <a:pt x="103" y="12"/>
                  <a:pt x="104" y="11"/>
                </a:cubicBezTo>
                <a:cubicBezTo>
                  <a:pt x="104" y="11"/>
                  <a:pt x="105" y="10"/>
                  <a:pt x="105" y="10"/>
                </a:cubicBezTo>
                <a:lnTo>
                  <a:pt x="104" y="7"/>
                </a:lnTo>
                <a:lnTo>
                  <a:pt x="104" y="5"/>
                </a:lnTo>
                <a:lnTo>
                  <a:pt x="104" y="3"/>
                </a:lnTo>
                <a:lnTo>
                  <a:pt x="105" y="2"/>
                </a:lnTo>
                <a:lnTo>
                  <a:pt x="104" y="1"/>
                </a:lnTo>
                <a:lnTo>
                  <a:pt x="104" y="0"/>
                </a:lnTo>
                <a:lnTo>
                  <a:pt x="105" y="0"/>
                </a:lnTo>
                <a:lnTo>
                  <a:pt x="107" y="0"/>
                </a:lnTo>
                <a:lnTo>
                  <a:pt x="108" y="0"/>
                </a:lnTo>
                <a:lnTo>
                  <a:pt x="109" y="1"/>
                </a:lnTo>
                <a:lnTo>
                  <a:pt x="110" y="2"/>
                </a:lnTo>
                <a:lnTo>
                  <a:pt x="113" y="1"/>
                </a:lnTo>
                <a:lnTo>
                  <a:pt x="116" y="2"/>
                </a:lnTo>
                <a:lnTo>
                  <a:pt x="117" y="3"/>
                </a:lnTo>
                <a:lnTo>
                  <a:pt x="118" y="3"/>
                </a:lnTo>
                <a:lnTo>
                  <a:pt x="119" y="2"/>
                </a:lnTo>
                <a:lnTo>
                  <a:pt x="121" y="3"/>
                </a:lnTo>
                <a:lnTo>
                  <a:pt x="124" y="3"/>
                </a:lnTo>
                <a:lnTo>
                  <a:pt x="126" y="4"/>
                </a:lnTo>
                <a:lnTo>
                  <a:pt x="127" y="4"/>
                </a:lnTo>
                <a:lnTo>
                  <a:pt x="129" y="5"/>
                </a:lnTo>
                <a:lnTo>
                  <a:pt x="128" y="7"/>
                </a:lnTo>
                <a:lnTo>
                  <a:pt x="129" y="10"/>
                </a:lnTo>
                <a:lnTo>
                  <a:pt x="131" y="12"/>
                </a:lnTo>
                <a:lnTo>
                  <a:pt x="131" y="15"/>
                </a:lnTo>
                <a:lnTo>
                  <a:pt x="129" y="17"/>
                </a:lnTo>
                <a:lnTo>
                  <a:pt x="127" y="19"/>
                </a:lnTo>
                <a:lnTo>
                  <a:pt x="127" y="22"/>
                </a:lnTo>
                <a:lnTo>
                  <a:pt x="125" y="26"/>
                </a:lnTo>
                <a:lnTo>
                  <a:pt x="127" y="28"/>
                </a:lnTo>
                <a:lnTo>
                  <a:pt x="128" y="30"/>
                </a:lnTo>
                <a:lnTo>
                  <a:pt x="127" y="31"/>
                </a:lnTo>
                <a:lnTo>
                  <a:pt x="126" y="32"/>
                </a:lnTo>
                <a:lnTo>
                  <a:pt x="125" y="32"/>
                </a:lnTo>
                <a:lnTo>
                  <a:pt x="124" y="33"/>
                </a:lnTo>
                <a:lnTo>
                  <a:pt x="124" y="34"/>
                </a:lnTo>
                <a:lnTo>
                  <a:pt x="123" y="34"/>
                </a:lnTo>
                <a:lnTo>
                  <a:pt x="121" y="34"/>
                </a:lnTo>
                <a:lnTo>
                  <a:pt x="118" y="34"/>
                </a:lnTo>
                <a:lnTo>
                  <a:pt x="117" y="34"/>
                </a:lnTo>
                <a:lnTo>
                  <a:pt x="115" y="36"/>
                </a:lnTo>
                <a:lnTo>
                  <a:pt x="113" y="38"/>
                </a:lnTo>
                <a:lnTo>
                  <a:pt x="110" y="41"/>
                </a:lnTo>
                <a:lnTo>
                  <a:pt x="104" y="43"/>
                </a:lnTo>
                <a:lnTo>
                  <a:pt x="99" y="43"/>
                </a:lnTo>
                <a:lnTo>
                  <a:pt x="96" y="43"/>
                </a:lnTo>
                <a:lnTo>
                  <a:pt x="95" y="44"/>
                </a:lnTo>
                <a:lnTo>
                  <a:pt x="94" y="46"/>
                </a:lnTo>
                <a:lnTo>
                  <a:pt x="93" y="48"/>
                </a:lnTo>
                <a:lnTo>
                  <a:pt x="91" y="48"/>
                </a:lnTo>
                <a:lnTo>
                  <a:pt x="90" y="48"/>
                </a:lnTo>
                <a:lnTo>
                  <a:pt x="89" y="49"/>
                </a:lnTo>
                <a:lnTo>
                  <a:pt x="88" y="49"/>
                </a:lnTo>
                <a:lnTo>
                  <a:pt x="89" y="50"/>
                </a:lnTo>
                <a:lnTo>
                  <a:pt x="91" y="50"/>
                </a:lnTo>
                <a:lnTo>
                  <a:pt x="91" y="51"/>
                </a:lnTo>
                <a:lnTo>
                  <a:pt x="90" y="54"/>
                </a:lnTo>
                <a:lnTo>
                  <a:pt x="90" y="56"/>
                </a:lnTo>
                <a:lnTo>
                  <a:pt x="89" y="60"/>
                </a:lnTo>
                <a:lnTo>
                  <a:pt x="88" y="61"/>
                </a:lnTo>
                <a:lnTo>
                  <a:pt x="84" y="64"/>
                </a:lnTo>
                <a:lnTo>
                  <a:pt x="85" y="68"/>
                </a:lnTo>
                <a:lnTo>
                  <a:pt x="84" y="70"/>
                </a:lnTo>
                <a:lnTo>
                  <a:pt x="82" y="71"/>
                </a:lnTo>
                <a:lnTo>
                  <a:pt x="81" y="70"/>
                </a:lnTo>
                <a:lnTo>
                  <a:pt x="80" y="69"/>
                </a:lnTo>
                <a:lnTo>
                  <a:pt x="79" y="69"/>
                </a:lnTo>
                <a:lnTo>
                  <a:pt x="78" y="68"/>
                </a:lnTo>
                <a:lnTo>
                  <a:pt x="77" y="67"/>
                </a:lnTo>
                <a:lnTo>
                  <a:pt x="77" y="68"/>
                </a:lnTo>
                <a:lnTo>
                  <a:pt x="77" y="70"/>
                </a:lnTo>
                <a:lnTo>
                  <a:pt x="77" y="71"/>
                </a:lnTo>
                <a:lnTo>
                  <a:pt x="76" y="71"/>
                </a:lnTo>
                <a:lnTo>
                  <a:pt x="74" y="70"/>
                </a:lnTo>
                <a:lnTo>
                  <a:pt x="72" y="69"/>
                </a:lnTo>
                <a:lnTo>
                  <a:pt x="71" y="68"/>
                </a:lnTo>
                <a:lnTo>
                  <a:pt x="69" y="66"/>
                </a:lnTo>
                <a:lnTo>
                  <a:pt x="68" y="65"/>
                </a:lnTo>
                <a:lnTo>
                  <a:pt x="66" y="65"/>
                </a:lnTo>
                <a:lnTo>
                  <a:pt x="65" y="65"/>
                </a:lnTo>
                <a:lnTo>
                  <a:pt x="62" y="67"/>
                </a:lnTo>
                <a:lnTo>
                  <a:pt x="59" y="67"/>
                </a:lnTo>
                <a:lnTo>
                  <a:pt x="58" y="67"/>
                </a:lnTo>
                <a:lnTo>
                  <a:pt x="56" y="66"/>
                </a:lnTo>
                <a:lnTo>
                  <a:pt x="55" y="65"/>
                </a:lnTo>
                <a:lnTo>
                  <a:pt x="53" y="65"/>
                </a:lnTo>
                <a:lnTo>
                  <a:pt x="52" y="66"/>
                </a:lnTo>
                <a:lnTo>
                  <a:pt x="50" y="67"/>
                </a:lnTo>
                <a:lnTo>
                  <a:pt x="49" y="68"/>
                </a:lnTo>
                <a:lnTo>
                  <a:pt x="48" y="69"/>
                </a:lnTo>
                <a:lnTo>
                  <a:pt x="45" y="71"/>
                </a:lnTo>
                <a:lnTo>
                  <a:pt x="43" y="72"/>
                </a:lnTo>
                <a:lnTo>
                  <a:pt x="42" y="74"/>
                </a:lnTo>
                <a:lnTo>
                  <a:pt x="43" y="76"/>
                </a:lnTo>
                <a:lnTo>
                  <a:pt x="44" y="77"/>
                </a:lnTo>
                <a:lnTo>
                  <a:pt x="43" y="79"/>
                </a:lnTo>
                <a:lnTo>
                  <a:pt x="41" y="80"/>
                </a:lnTo>
                <a:lnTo>
                  <a:pt x="41" y="82"/>
                </a:lnTo>
                <a:lnTo>
                  <a:pt x="42" y="83"/>
                </a:lnTo>
                <a:lnTo>
                  <a:pt x="40" y="85"/>
                </a:lnTo>
                <a:lnTo>
                  <a:pt x="39" y="87"/>
                </a:lnTo>
                <a:lnTo>
                  <a:pt x="38" y="88"/>
                </a:lnTo>
                <a:lnTo>
                  <a:pt x="36" y="88"/>
                </a:lnTo>
                <a:lnTo>
                  <a:pt x="34" y="88"/>
                </a:lnTo>
                <a:lnTo>
                  <a:pt x="30" y="88"/>
                </a:lnTo>
                <a:lnTo>
                  <a:pt x="28" y="89"/>
                </a:lnTo>
                <a:lnTo>
                  <a:pt x="26" y="89"/>
                </a:lnTo>
                <a:lnTo>
                  <a:pt x="23" y="89"/>
                </a:lnTo>
                <a:lnTo>
                  <a:pt x="22" y="90"/>
                </a:lnTo>
                <a:lnTo>
                  <a:pt x="20" y="90"/>
                </a:lnTo>
                <a:lnTo>
                  <a:pt x="20" y="89"/>
                </a:lnTo>
                <a:lnTo>
                  <a:pt x="19" y="88"/>
                </a:lnTo>
                <a:lnTo>
                  <a:pt x="19" y="87"/>
                </a:lnTo>
                <a:lnTo>
                  <a:pt x="19" y="85"/>
                </a:lnTo>
                <a:lnTo>
                  <a:pt x="18" y="83"/>
                </a:lnTo>
                <a:lnTo>
                  <a:pt x="16" y="82"/>
                </a:lnTo>
                <a:cubicBezTo>
                  <a:pt x="16" y="82"/>
                  <a:pt x="14" y="82"/>
                  <a:pt x="13" y="82"/>
                </a:cubicBezTo>
                <a:cubicBezTo>
                  <a:pt x="13" y="81"/>
                  <a:pt x="11" y="81"/>
                  <a:pt x="10" y="80"/>
                </a:cubicBezTo>
                <a:cubicBezTo>
                  <a:pt x="9" y="80"/>
                  <a:pt x="9" y="79"/>
                  <a:pt x="9" y="79"/>
                </a:cubicBezTo>
                <a:lnTo>
                  <a:pt x="9" y="76"/>
                </a:lnTo>
                <a:lnTo>
                  <a:pt x="9" y="73"/>
                </a:lnTo>
                <a:lnTo>
                  <a:pt x="10" y="70"/>
                </a:lnTo>
                <a:lnTo>
                  <a:pt x="10" y="68"/>
                </a:lnTo>
                <a:lnTo>
                  <a:pt x="10" y="65"/>
                </a:lnTo>
                <a:lnTo>
                  <a:pt x="9" y="61"/>
                </a:lnTo>
                <a:lnTo>
                  <a:pt x="9" y="59"/>
                </a:lnTo>
                <a:lnTo>
                  <a:pt x="10" y="56"/>
                </a:lnTo>
                <a:lnTo>
                  <a:pt x="14" y="53"/>
                </a:lnTo>
                <a:lnTo>
                  <a:pt x="13" y="51"/>
                </a:lnTo>
                <a:lnTo>
                  <a:pt x="10" y="49"/>
                </a:lnTo>
                <a:lnTo>
                  <a:pt x="9" y="46"/>
                </a:lnTo>
                <a:lnTo>
                  <a:pt x="6" y="45"/>
                </a:lnTo>
                <a:lnTo>
                  <a:pt x="5" y="45"/>
                </a:lnTo>
                <a:lnTo>
                  <a:pt x="7" y="43"/>
                </a:lnTo>
                <a:lnTo>
                  <a:pt x="7" y="36"/>
                </a:lnTo>
                <a:lnTo>
                  <a:pt x="4" y="33"/>
                </a:lnTo>
                <a:lnTo>
                  <a:pt x="4" y="30"/>
                </a:lnTo>
                <a:lnTo>
                  <a:pt x="0" y="29"/>
                </a:lnTo>
                <a:lnTo>
                  <a:pt x="1" y="23"/>
                </a:lnTo>
                <a:close/>
              </a:path>
            </a:pathLst>
          </a:custGeom>
          <a:solidFill>
            <a:srgbClr val="BCB1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" name="Freeform 3817"/>
          <p:cNvSpPr>
            <a:spLocks/>
          </p:cNvSpPr>
          <p:nvPr/>
        </p:nvSpPr>
        <p:spPr bwMode="auto">
          <a:xfrm>
            <a:off x="4683125" y="1133475"/>
            <a:ext cx="1022350" cy="666750"/>
          </a:xfrm>
          <a:custGeom>
            <a:avLst/>
            <a:gdLst>
              <a:gd name="T0" fmla="*/ 2147483647 w 131"/>
              <a:gd name="T1" fmla="*/ 2147483647 h 90"/>
              <a:gd name="T2" fmla="*/ 2147483647 w 131"/>
              <a:gd name="T3" fmla="*/ 2147483647 h 90"/>
              <a:gd name="T4" fmla="*/ 2147483647 w 131"/>
              <a:gd name="T5" fmla="*/ 2147483647 h 90"/>
              <a:gd name="T6" fmla="*/ 2147483647 w 131"/>
              <a:gd name="T7" fmla="*/ 2147483647 h 90"/>
              <a:gd name="T8" fmla="*/ 2147483647 w 131"/>
              <a:gd name="T9" fmla="*/ 2147483647 h 90"/>
              <a:gd name="T10" fmla="*/ 2147483647 w 131"/>
              <a:gd name="T11" fmla="*/ 2147483647 h 90"/>
              <a:gd name="T12" fmla="*/ 2147483647 w 131"/>
              <a:gd name="T13" fmla="*/ 2147483647 h 90"/>
              <a:gd name="T14" fmla="*/ 2147483647 w 131"/>
              <a:gd name="T15" fmla="*/ 2147483647 h 90"/>
              <a:gd name="T16" fmla="*/ 2147483647 w 131"/>
              <a:gd name="T17" fmla="*/ 2147483647 h 90"/>
              <a:gd name="T18" fmla="*/ 2147483647 w 131"/>
              <a:gd name="T19" fmla="*/ 2147483647 h 90"/>
              <a:gd name="T20" fmla="*/ 2147483647 w 131"/>
              <a:gd name="T21" fmla="*/ 2147483647 h 90"/>
              <a:gd name="T22" fmla="*/ 2147483647 w 131"/>
              <a:gd name="T23" fmla="*/ 2147483647 h 90"/>
              <a:gd name="T24" fmla="*/ 2147483647 w 131"/>
              <a:gd name="T25" fmla="*/ 2147483647 h 90"/>
              <a:gd name="T26" fmla="*/ 2147483647 w 131"/>
              <a:gd name="T27" fmla="*/ 2147483647 h 90"/>
              <a:gd name="T28" fmla="*/ 2147483647 w 131"/>
              <a:gd name="T29" fmla="*/ 2147483647 h 90"/>
              <a:gd name="T30" fmla="*/ 2147483647 w 131"/>
              <a:gd name="T31" fmla="*/ 0 h 90"/>
              <a:gd name="T32" fmla="*/ 2147483647 w 131"/>
              <a:gd name="T33" fmla="*/ 2147483647 h 90"/>
              <a:gd name="T34" fmla="*/ 2147483647 w 131"/>
              <a:gd name="T35" fmla="*/ 2147483647 h 90"/>
              <a:gd name="T36" fmla="*/ 2147483647 w 131"/>
              <a:gd name="T37" fmla="*/ 2147483647 h 90"/>
              <a:gd name="T38" fmla="*/ 2147483647 w 131"/>
              <a:gd name="T39" fmla="*/ 2147483647 h 90"/>
              <a:gd name="T40" fmla="*/ 2147483647 w 131"/>
              <a:gd name="T41" fmla="*/ 2147483647 h 90"/>
              <a:gd name="T42" fmla="*/ 2147483647 w 131"/>
              <a:gd name="T43" fmla="*/ 2147483647 h 90"/>
              <a:gd name="T44" fmla="*/ 2147483647 w 131"/>
              <a:gd name="T45" fmla="*/ 2147483647 h 90"/>
              <a:gd name="T46" fmla="*/ 2147483647 w 131"/>
              <a:gd name="T47" fmla="*/ 2147483647 h 90"/>
              <a:gd name="T48" fmla="*/ 2147483647 w 131"/>
              <a:gd name="T49" fmla="*/ 2147483647 h 90"/>
              <a:gd name="T50" fmla="*/ 2147483647 w 131"/>
              <a:gd name="T51" fmla="*/ 2147483647 h 90"/>
              <a:gd name="T52" fmla="*/ 2147483647 w 131"/>
              <a:gd name="T53" fmla="*/ 2147483647 h 90"/>
              <a:gd name="T54" fmla="*/ 2147483647 w 131"/>
              <a:gd name="T55" fmla="*/ 2147483647 h 90"/>
              <a:gd name="T56" fmla="*/ 2147483647 w 131"/>
              <a:gd name="T57" fmla="*/ 2147483647 h 90"/>
              <a:gd name="T58" fmla="*/ 2147483647 w 131"/>
              <a:gd name="T59" fmla="*/ 2147483647 h 90"/>
              <a:gd name="T60" fmla="*/ 2147483647 w 131"/>
              <a:gd name="T61" fmla="*/ 2147483647 h 90"/>
              <a:gd name="T62" fmla="*/ 2147483647 w 131"/>
              <a:gd name="T63" fmla="*/ 2147483647 h 90"/>
              <a:gd name="T64" fmla="*/ 2147483647 w 131"/>
              <a:gd name="T65" fmla="*/ 2147483647 h 90"/>
              <a:gd name="T66" fmla="*/ 2147483647 w 131"/>
              <a:gd name="T67" fmla="*/ 2147483647 h 90"/>
              <a:gd name="T68" fmla="*/ 2147483647 w 131"/>
              <a:gd name="T69" fmla="*/ 2147483647 h 90"/>
              <a:gd name="T70" fmla="*/ 2147483647 w 131"/>
              <a:gd name="T71" fmla="*/ 2147483647 h 90"/>
              <a:gd name="T72" fmla="*/ 2147483647 w 131"/>
              <a:gd name="T73" fmla="*/ 2147483647 h 90"/>
              <a:gd name="T74" fmla="*/ 2147483647 w 131"/>
              <a:gd name="T75" fmla="*/ 2147483647 h 90"/>
              <a:gd name="T76" fmla="*/ 2147483647 w 131"/>
              <a:gd name="T77" fmla="*/ 2147483647 h 90"/>
              <a:gd name="T78" fmla="*/ 2147483647 w 131"/>
              <a:gd name="T79" fmla="*/ 2147483647 h 90"/>
              <a:gd name="T80" fmla="*/ 2147483647 w 131"/>
              <a:gd name="T81" fmla="*/ 2147483647 h 90"/>
              <a:gd name="T82" fmla="*/ 2147483647 w 131"/>
              <a:gd name="T83" fmla="*/ 2147483647 h 90"/>
              <a:gd name="T84" fmla="*/ 2147483647 w 131"/>
              <a:gd name="T85" fmla="*/ 2147483647 h 90"/>
              <a:gd name="T86" fmla="*/ 2147483647 w 131"/>
              <a:gd name="T87" fmla="*/ 2147483647 h 90"/>
              <a:gd name="T88" fmla="*/ 2147483647 w 131"/>
              <a:gd name="T89" fmla="*/ 2147483647 h 90"/>
              <a:gd name="T90" fmla="*/ 2147483647 w 131"/>
              <a:gd name="T91" fmla="*/ 2147483647 h 90"/>
              <a:gd name="T92" fmla="*/ 2147483647 w 131"/>
              <a:gd name="T93" fmla="*/ 2147483647 h 90"/>
              <a:gd name="T94" fmla="*/ 2147483647 w 131"/>
              <a:gd name="T95" fmla="*/ 2147483647 h 9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1"/>
              <a:gd name="T145" fmla="*/ 0 h 90"/>
              <a:gd name="T146" fmla="*/ 131 w 131"/>
              <a:gd name="T147" fmla="*/ 90 h 9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1" h="90">
                <a:moveTo>
                  <a:pt x="1" y="23"/>
                </a:moveTo>
                <a:lnTo>
                  <a:pt x="5" y="23"/>
                </a:lnTo>
                <a:lnTo>
                  <a:pt x="9" y="22"/>
                </a:lnTo>
                <a:lnTo>
                  <a:pt x="12" y="21"/>
                </a:lnTo>
                <a:lnTo>
                  <a:pt x="14" y="19"/>
                </a:lnTo>
                <a:lnTo>
                  <a:pt x="15" y="17"/>
                </a:lnTo>
                <a:lnTo>
                  <a:pt x="15" y="15"/>
                </a:lnTo>
                <a:lnTo>
                  <a:pt x="16" y="14"/>
                </a:lnTo>
                <a:lnTo>
                  <a:pt x="17" y="15"/>
                </a:lnTo>
                <a:lnTo>
                  <a:pt x="18" y="17"/>
                </a:lnTo>
                <a:lnTo>
                  <a:pt x="18" y="18"/>
                </a:lnTo>
                <a:lnTo>
                  <a:pt x="19" y="20"/>
                </a:lnTo>
                <a:lnTo>
                  <a:pt x="20" y="20"/>
                </a:lnTo>
                <a:lnTo>
                  <a:pt x="23" y="19"/>
                </a:lnTo>
                <a:lnTo>
                  <a:pt x="28" y="17"/>
                </a:lnTo>
                <a:lnTo>
                  <a:pt x="31" y="18"/>
                </a:lnTo>
                <a:lnTo>
                  <a:pt x="35" y="18"/>
                </a:lnTo>
                <a:lnTo>
                  <a:pt x="37" y="18"/>
                </a:lnTo>
                <a:lnTo>
                  <a:pt x="39" y="19"/>
                </a:lnTo>
                <a:lnTo>
                  <a:pt x="40" y="20"/>
                </a:lnTo>
                <a:lnTo>
                  <a:pt x="41" y="21"/>
                </a:lnTo>
                <a:lnTo>
                  <a:pt x="42" y="21"/>
                </a:lnTo>
                <a:lnTo>
                  <a:pt x="43" y="21"/>
                </a:lnTo>
                <a:lnTo>
                  <a:pt x="44" y="22"/>
                </a:lnTo>
                <a:lnTo>
                  <a:pt x="45" y="23"/>
                </a:lnTo>
                <a:lnTo>
                  <a:pt x="48" y="23"/>
                </a:lnTo>
                <a:lnTo>
                  <a:pt x="52" y="24"/>
                </a:lnTo>
                <a:lnTo>
                  <a:pt x="56" y="24"/>
                </a:lnTo>
                <a:lnTo>
                  <a:pt x="59" y="24"/>
                </a:lnTo>
                <a:lnTo>
                  <a:pt x="60" y="24"/>
                </a:lnTo>
                <a:lnTo>
                  <a:pt x="60" y="23"/>
                </a:lnTo>
                <a:lnTo>
                  <a:pt x="61" y="21"/>
                </a:lnTo>
                <a:lnTo>
                  <a:pt x="62" y="20"/>
                </a:lnTo>
                <a:lnTo>
                  <a:pt x="64" y="20"/>
                </a:lnTo>
                <a:lnTo>
                  <a:pt x="65" y="21"/>
                </a:lnTo>
                <a:lnTo>
                  <a:pt x="66" y="22"/>
                </a:lnTo>
                <a:lnTo>
                  <a:pt x="70" y="19"/>
                </a:lnTo>
                <a:lnTo>
                  <a:pt x="71" y="19"/>
                </a:lnTo>
                <a:lnTo>
                  <a:pt x="72" y="19"/>
                </a:lnTo>
                <a:lnTo>
                  <a:pt x="74" y="20"/>
                </a:lnTo>
                <a:lnTo>
                  <a:pt x="75" y="21"/>
                </a:lnTo>
                <a:lnTo>
                  <a:pt x="78" y="21"/>
                </a:lnTo>
                <a:lnTo>
                  <a:pt x="82" y="23"/>
                </a:lnTo>
                <a:lnTo>
                  <a:pt x="83" y="24"/>
                </a:lnTo>
                <a:lnTo>
                  <a:pt x="87" y="22"/>
                </a:lnTo>
                <a:lnTo>
                  <a:pt x="88" y="22"/>
                </a:lnTo>
                <a:lnTo>
                  <a:pt x="89" y="22"/>
                </a:lnTo>
                <a:lnTo>
                  <a:pt x="90" y="23"/>
                </a:lnTo>
                <a:lnTo>
                  <a:pt x="91" y="22"/>
                </a:lnTo>
                <a:lnTo>
                  <a:pt x="97" y="18"/>
                </a:lnTo>
                <a:lnTo>
                  <a:pt x="100" y="16"/>
                </a:lnTo>
                <a:lnTo>
                  <a:pt x="102" y="14"/>
                </a:lnTo>
                <a:lnTo>
                  <a:pt x="102" y="13"/>
                </a:lnTo>
                <a:cubicBezTo>
                  <a:pt x="102" y="13"/>
                  <a:pt x="103" y="12"/>
                  <a:pt x="104" y="11"/>
                </a:cubicBezTo>
                <a:cubicBezTo>
                  <a:pt x="104" y="11"/>
                  <a:pt x="105" y="10"/>
                  <a:pt x="105" y="10"/>
                </a:cubicBezTo>
                <a:lnTo>
                  <a:pt x="104" y="7"/>
                </a:lnTo>
                <a:lnTo>
                  <a:pt x="104" y="5"/>
                </a:lnTo>
                <a:lnTo>
                  <a:pt x="104" y="3"/>
                </a:lnTo>
                <a:lnTo>
                  <a:pt x="105" y="2"/>
                </a:lnTo>
                <a:lnTo>
                  <a:pt x="104" y="1"/>
                </a:lnTo>
                <a:lnTo>
                  <a:pt x="104" y="0"/>
                </a:lnTo>
                <a:lnTo>
                  <a:pt x="105" y="0"/>
                </a:lnTo>
                <a:lnTo>
                  <a:pt x="107" y="0"/>
                </a:lnTo>
                <a:lnTo>
                  <a:pt x="108" y="0"/>
                </a:lnTo>
                <a:lnTo>
                  <a:pt x="109" y="1"/>
                </a:lnTo>
                <a:lnTo>
                  <a:pt x="110" y="2"/>
                </a:lnTo>
                <a:lnTo>
                  <a:pt x="113" y="1"/>
                </a:lnTo>
                <a:lnTo>
                  <a:pt x="116" y="2"/>
                </a:lnTo>
                <a:lnTo>
                  <a:pt x="117" y="3"/>
                </a:lnTo>
                <a:lnTo>
                  <a:pt x="118" y="3"/>
                </a:lnTo>
                <a:lnTo>
                  <a:pt x="119" y="2"/>
                </a:lnTo>
                <a:lnTo>
                  <a:pt x="121" y="3"/>
                </a:lnTo>
                <a:lnTo>
                  <a:pt x="124" y="3"/>
                </a:lnTo>
                <a:lnTo>
                  <a:pt x="126" y="4"/>
                </a:lnTo>
                <a:lnTo>
                  <a:pt x="127" y="4"/>
                </a:lnTo>
                <a:lnTo>
                  <a:pt x="129" y="5"/>
                </a:lnTo>
                <a:lnTo>
                  <a:pt x="128" y="7"/>
                </a:lnTo>
                <a:lnTo>
                  <a:pt x="129" y="10"/>
                </a:lnTo>
                <a:lnTo>
                  <a:pt x="131" y="12"/>
                </a:lnTo>
                <a:lnTo>
                  <a:pt x="131" y="15"/>
                </a:lnTo>
                <a:lnTo>
                  <a:pt x="129" y="17"/>
                </a:lnTo>
                <a:lnTo>
                  <a:pt x="127" y="19"/>
                </a:lnTo>
                <a:lnTo>
                  <a:pt x="127" y="22"/>
                </a:lnTo>
                <a:lnTo>
                  <a:pt x="125" y="26"/>
                </a:lnTo>
                <a:lnTo>
                  <a:pt x="127" y="28"/>
                </a:lnTo>
                <a:lnTo>
                  <a:pt x="128" y="30"/>
                </a:lnTo>
                <a:lnTo>
                  <a:pt x="127" y="31"/>
                </a:lnTo>
                <a:lnTo>
                  <a:pt x="126" y="32"/>
                </a:lnTo>
                <a:lnTo>
                  <a:pt x="125" y="32"/>
                </a:lnTo>
                <a:lnTo>
                  <a:pt x="124" y="33"/>
                </a:lnTo>
                <a:lnTo>
                  <a:pt x="124" y="34"/>
                </a:lnTo>
                <a:lnTo>
                  <a:pt x="123" y="34"/>
                </a:lnTo>
                <a:lnTo>
                  <a:pt x="121" y="34"/>
                </a:lnTo>
                <a:lnTo>
                  <a:pt x="118" y="34"/>
                </a:lnTo>
                <a:lnTo>
                  <a:pt x="117" y="34"/>
                </a:lnTo>
                <a:lnTo>
                  <a:pt x="115" y="36"/>
                </a:lnTo>
                <a:lnTo>
                  <a:pt x="113" y="38"/>
                </a:lnTo>
                <a:lnTo>
                  <a:pt x="110" y="41"/>
                </a:lnTo>
                <a:lnTo>
                  <a:pt x="104" y="43"/>
                </a:lnTo>
                <a:lnTo>
                  <a:pt x="99" y="43"/>
                </a:lnTo>
                <a:lnTo>
                  <a:pt x="96" y="43"/>
                </a:lnTo>
                <a:lnTo>
                  <a:pt x="95" y="44"/>
                </a:lnTo>
                <a:lnTo>
                  <a:pt x="94" y="46"/>
                </a:lnTo>
                <a:lnTo>
                  <a:pt x="93" y="48"/>
                </a:lnTo>
                <a:lnTo>
                  <a:pt x="91" y="48"/>
                </a:lnTo>
                <a:lnTo>
                  <a:pt x="90" y="48"/>
                </a:lnTo>
                <a:lnTo>
                  <a:pt x="89" y="49"/>
                </a:lnTo>
                <a:lnTo>
                  <a:pt x="88" y="49"/>
                </a:lnTo>
                <a:lnTo>
                  <a:pt x="89" y="50"/>
                </a:lnTo>
                <a:lnTo>
                  <a:pt x="91" y="50"/>
                </a:lnTo>
                <a:lnTo>
                  <a:pt x="91" y="51"/>
                </a:lnTo>
                <a:lnTo>
                  <a:pt x="90" y="54"/>
                </a:lnTo>
                <a:lnTo>
                  <a:pt x="90" y="56"/>
                </a:lnTo>
                <a:lnTo>
                  <a:pt x="89" y="60"/>
                </a:lnTo>
                <a:lnTo>
                  <a:pt x="88" y="61"/>
                </a:lnTo>
                <a:lnTo>
                  <a:pt x="84" y="64"/>
                </a:lnTo>
                <a:lnTo>
                  <a:pt x="85" y="68"/>
                </a:lnTo>
                <a:lnTo>
                  <a:pt x="84" y="70"/>
                </a:lnTo>
                <a:lnTo>
                  <a:pt x="82" y="71"/>
                </a:lnTo>
                <a:lnTo>
                  <a:pt x="81" y="70"/>
                </a:lnTo>
                <a:lnTo>
                  <a:pt x="80" y="69"/>
                </a:lnTo>
                <a:lnTo>
                  <a:pt x="79" y="69"/>
                </a:lnTo>
                <a:lnTo>
                  <a:pt x="78" y="68"/>
                </a:lnTo>
                <a:lnTo>
                  <a:pt x="77" y="67"/>
                </a:lnTo>
                <a:lnTo>
                  <a:pt x="77" y="68"/>
                </a:lnTo>
                <a:lnTo>
                  <a:pt x="77" y="70"/>
                </a:lnTo>
                <a:lnTo>
                  <a:pt x="77" y="71"/>
                </a:lnTo>
                <a:lnTo>
                  <a:pt x="76" y="71"/>
                </a:lnTo>
                <a:lnTo>
                  <a:pt x="74" y="70"/>
                </a:lnTo>
                <a:lnTo>
                  <a:pt x="72" y="69"/>
                </a:lnTo>
                <a:lnTo>
                  <a:pt x="71" y="68"/>
                </a:lnTo>
                <a:lnTo>
                  <a:pt x="69" y="66"/>
                </a:lnTo>
                <a:lnTo>
                  <a:pt x="68" y="65"/>
                </a:lnTo>
                <a:lnTo>
                  <a:pt x="66" y="65"/>
                </a:lnTo>
                <a:lnTo>
                  <a:pt x="65" y="65"/>
                </a:lnTo>
                <a:lnTo>
                  <a:pt x="62" y="67"/>
                </a:lnTo>
                <a:lnTo>
                  <a:pt x="59" y="67"/>
                </a:lnTo>
                <a:lnTo>
                  <a:pt x="58" y="67"/>
                </a:lnTo>
                <a:lnTo>
                  <a:pt x="56" y="66"/>
                </a:lnTo>
                <a:lnTo>
                  <a:pt x="55" y="65"/>
                </a:lnTo>
                <a:lnTo>
                  <a:pt x="53" y="65"/>
                </a:lnTo>
                <a:lnTo>
                  <a:pt x="52" y="66"/>
                </a:lnTo>
                <a:lnTo>
                  <a:pt x="50" y="67"/>
                </a:lnTo>
                <a:lnTo>
                  <a:pt x="49" y="68"/>
                </a:lnTo>
                <a:lnTo>
                  <a:pt x="48" y="69"/>
                </a:lnTo>
                <a:lnTo>
                  <a:pt x="45" y="71"/>
                </a:lnTo>
                <a:lnTo>
                  <a:pt x="43" y="72"/>
                </a:lnTo>
                <a:lnTo>
                  <a:pt x="42" y="74"/>
                </a:lnTo>
                <a:lnTo>
                  <a:pt x="43" y="76"/>
                </a:lnTo>
                <a:lnTo>
                  <a:pt x="44" y="77"/>
                </a:lnTo>
                <a:lnTo>
                  <a:pt x="43" y="79"/>
                </a:lnTo>
                <a:lnTo>
                  <a:pt x="41" y="80"/>
                </a:lnTo>
                <a:lnTo>
                  <a:pt x="41" y="82"/>
                </a:lnTo>
                <a:lnTo>
                  <a:pt x="42" y="83"/>
                </a:lnTo>
                <a:lnTo>
                  <a:pt x="40" y="85"/>
                </a:lnTo>
                <a:lnTo>
                  <a:pt x="39" y="87"/>
                </a:lnTo>
                <a:lnTo>
                  <a:pt x="38" y="88"/>
                </a:lnTo>
                <a:lnTo>
                  <a:pt x="36" y="88"/>
                </a:lnTo>
                <a:lnTo>
                  <a:pt x="34" y="88"/>
                </a:lnTo>
                <a:lnTo>
                  <a:pt x="30" y="88"/>
                </a:lnTo>
                <a:lnTo>
                  <a:pt x="28" y="89"/>
                </a:lnTo>
                <a:lnTo>
                  <a:pt x="26" y="89"/>
                </a:lnTo>
                <a:lnTo>
                  <a:pt x="23" y="89"/>
                </a:lnTo>
                <a:lnTo>
                  <a:pt x="22" y="90"/>
                </a:lnTo>
                <a:lnTo>
                  <a:pt x="20" y="90"/>
                </a:lnTo>
                <a:lnTo>
                  <a:pt x="20" y="89"/>
                </a:lnTo>
                <a:lnTo>
                  <a:pt x="19" y="88"/>
                </a:lnTo>
                <a:lnTo>
                  <a:pt x="19" y="87"/>
                </a:lnTo>
                <a:lnTo>
                  <a:pt x="19" y="85"/>
                </a:lnTo>
                <a:lnTo>
                  <a:pt x="18" y="83"/>
                </a:lnTo>
                <a:lnTo>
                  <a:pt x="16" y="82"/>
                </a:lnTo>
                <a:cubicBezTo>
                  <a:pt x="16" y="82"/>
                  <a:pt x="14" y="82"/>
                  <a:pt x="13" y="82"/>
                </a:cubicBezTo>
                <a:cubicBezTo>
                  <a:pt x="13" y="81"/>
                  <a:pt x="11" y="81"/>
                  <a:pt x="10" y="80"/>
                </a:cubicBezTo>
                <a:cubicBezTo>
                  <a:pt x="9" y="80"/>
                  <a:pt x="9" y="79"/>
                  <a:pt x="9" y="79"/>
                </a:cubicBezTo>
                <a:lnTo>
                  <a:pt x="9" y="76"/>
                </a:lnTo>
                <a:lnTo>
                  <a:pt x="9" y="73"/>
                </a:lnTo>
                <a:lnTo>
                  <a:pt x="10" y="70"/>
                </a:lnTo>
                <a:lnTo>
                  <a:pt x="10" y="68"/>
                </a:lnTo>
                <a:lnTo>
                  <a:pt x="10" y="65"/>
                </a:lnTo>
                <a:lnTo>
                  <a:pt x="9" y="61"/>
                </a:lnTo>
                <a:lnTo>
                  <a:pt x="9" y="59"/>
                </a:lnTo>
                <a:lnTo>
                  <a:pt x="10" y="56"/>
                </a:lnTo>
                <a:lnTo>
                  <a:pt x="14" y="53"/>
                </a:lnTo>
                <a:lnTo>
                  <a:pt x="13" y="51"/>
                </a:lnTo>
                <a:lnTo>
                  <a:pt x="10" y="49"/>
                </a:lnTo>
                <a:lnTo>
                  <a:pt x="9" y="46"/>
                </a:lnTo>
                <a:lnTo>
                  <a:pt x="6" y="45"/>
                </a:lnTo>
                <a:lnTo>
                  <a:pt x="5" y="45"/>
                </a:lnTo>
                <a:lnTo>
                  <a:pt x="7" y="43"/>
                </a:lnTo>
                <a:lnTo>
                  <a:pt x="7" y="36"/>
                </a:lnTo>
                <a:lnTo>
                  <a:pt x="4" y="33"/>
                </a:lnTo>
                <a:lnTo>
                  <a:pt x="4" y="30"/>
                </a:lnTo>
                <a:lnTo>
                  <a:pt x="0" y="29"/>
                </a:lnTo>
                <a:lnTo>
                  <a:pt x="1" y="23"/>
                </a:lnTo>
                <a:close/>
              </a:path>
            </a:pathLst>
          </a:custGeom>
          <a:noFill/>
          <a:ln w="0">
            <a:solidFill>
              <a:srgbClr val="00AEC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3" name="Freeform 3818"/>
          <p:cNvSpPr>
            <a:spLocks/>
          </p:cNvSpPr>
          <p:nvPr/>
        </p:nvSpPr>
        <p:spPr bwMode="auto">
          <a:xfrm>
            <a:off x="4981575" y="1066800"/>
            <a:ext cx="1452563" cy="1058863"/>
          </a:xfrm>
          <a:custGeom>
            <a:avLst/>
            <a:gdLst>
              <a:gd name="T0" fmla="*/ 2147483647 w 186"/>
              <a:gd name="T1" fmla="*/ 2147483647 h 143"/>
              <a:gd name="T2" fmla="*/ 2147483647 w 186"/>
              <a:gd name="T3" fmla="*/ 2147483647 h 143"/>
              <a:gd name="T4" fmla="*/ 2147483647 w 186"/>
              <a:gd name="T5" fmla="*/ 2147483647 h 143"/>
              <a:gd name="T6" fmla="*/ 2147483647 w 186"/>
              <a:gd name="T7" fmla="*/ 2147483647 h 143"/>
              <a:gd name="T8" fmla="*/ 2147483647 w 186"/>
              <a:gd name="T9" fmla="*/ 2147483647 h 143"/>
              <a:gd name="T10" fmla="*/ 2147483647 w 186"/>
              <a:gd name="T11" fmla="*/ 2147483647 h 143"/>
              <a:gd name="T12" fmla="*/ 2147483647 w 186"/>
              <a:gd name="T13" fmla="*/ 2147483647 h 143"/>
              <a:gd name="T14" fmla="*/ 2147483647 w 186"/>
              <a:gd name="T15" fmla="*/ 2147483647 h 143"/>
              <a:gd name="T16" fmla="*/ 2147483647 w 186"/>
              <a:gd name="T17" fmla="*/ 2147483647 h 143"/>
              <a:gd name="T18" fmla="*/ 2147483647 w 186"/>
              <a:gd name="T19" fmla="*/ 2147483647 h 143"/>
              <a:gd name="T20" fmla="*/ 2147483647 w 186"/>
              <a:gd name="T21" fmla="*/ 2147483647 h 143"/>
              <a:gd name="T22" fmla="*/ 2147483647 w 186"/>
              <a:gd name="T23" fmla="*/ 2147483647 h 143"/>
              <a:gd name="T24" fmla="*/ 2147483647 w 186"/>
              <a:gd name="T25" fmla="*/ 2147483647 h 143"/>
              <a:gd name="T26" fmla="*/ 2147483647 w 186"/>
              <a:gd name="T27" fmla="*/ 2147483647 h 143"/>
              <a:gd name="T28" fmla="*/ 2147483647 w 186"/>
              <a:gd name="T29" fmla="*/ 2147483647 h 143"/>
              <a:gd name="T30" fmla="*/ 2147483647 w 186"/>
              <a:gd name="T31" fmla="*/ 2147483647 h 143"/>
              <a:gd name="T32" fmla="*/ 2147483647 w 186"/>
              <a:gd name="T33" fmla="*/ 2147483647 h 143"/>
              <a:gd name="T34" fmla="*/ 2147483647 w 186"/>
              <a:gd name="T35" fmla="*/ 2147483647 h 143"/>
              <a:gd name="T36" fmla="*/ 2147483647 w 186"/>
              <a:gd name="T37" fmla="*/ 2147483647 h 143"/>
              <a:gd name="T38" fmla="*/ 2147483647 w 186"/>
              <a:gd name="T39" fmla="*/ 2147483647 h 143"/>
              <a:gd name="T40" fmla="*/ 2147483647 w 186"/>
              <a:gd name="T41" fmla="*/ 2147483647 h 143"/>
              <a:gd name="T42" fmla="*/ 2147483647 w 186"/>
              <a:gd name="T43" fmla="*/ 2147483647 h 143"/>
              <a:gd name="T44" fmla="*/ 2147483647 w 186"/>
              <a:gd name="T45" fmla="*/ 2147483647 h 143"/>
              <a:gd name="T46" fmla="*/ 2147483647 w 186"/>
              <a:gd name="T47" fmla="*/ 2147483647 h 143"/>
              <a:gd name="T48" fmla="*/ 2147483647 w 186"/>
              <a:gd name="T49" fmla="*/ 2147483647 h 143"/>
              <a:gd name="T50" fmla="*/ 2147483647 w 186"/>
              <a:gd name="T51" fmla="*/ 2147483647 h 143"/>
              <a:gd name="T52" fmla="*/ 2147483647 w 186"/>
              <a:gd name="T53" fmla="*/ 2147483647 h 143"/>
              <a:gd name="T54" fmla="*/ 2147483647 w 186"/>
              <a:gd name="T55" fmla="*/ 2147483647 h 143"/>
              <a:gd name="T56" fmla="*/ 2147483647 w 186"/>
              <a:gd name="T57" fmla="*/ 2147483647 h 143"/>
              <a:gd name="T58" fmla="*/ 2147483647 w 186"/>
              <a:gd name="T59" fmla="*/ 2147483647 h 143"/>
              <a:gd name="T60" fmla="*/ 2147483647 w 186"/>
              <a:gd name="T61" fmla="*/ 2147483647 h 143"/>
              <a:gd name="T62" fmla="*/ 2147483647 w 186"/>
              <a:gd name="T63" fmla="*/ 2147483647 h 143"/>
              <a:gd name="T64" fmla="*/ 2147483647 w 186"/>
              <a:gd name="T65" fmla="*/ 2147483647 h 143"/>
              <a:gd name="T66" fmla="*/ 2147483647 w 186"/>
              <a:gd name="T67" fmla="*/ 2147483647 h 143"/>
              <a:gd name="T68" fmla="*/ 2147483647 w 186"/>
              <a:gd name="T69" fmla="*/ 2147483647 h 143"/>
              <a:gd name="T70" fmla="*/ 2147483647 w 186"/>
              <a:gd name="T71" fmla="*/ 2147483647 h 143"/>
              <a:gd name="T72" fmla="*/ 2147483647 w 186"/>
              <a:gd name="T73" fmla="*/ 2147483647 h 143"/>
              <a:gd name="T74" fmla="*/ 2147483647 w 186"/>
              <a:gd name="T75" fmla="*/ 0 h 143"/>
              <a:gd name="T76" fmla="*/ 2147483647 w 186"/>
              <a:gd name="T77" fmla="*/ 2147483647 h 143"/>
              <a:gd name="T78" fmla="*/ 2147483647 w 186"/>
              <a:gd name="T79" fmla="*/ 2147483647 h 143"/>
              <a:gd name="T80" fmla="*/ 2147483647 w 186"/>
              <a:gd name="T81" fmla="*/ 2147483647 h 143"/>
              <a:gd name="T82" fmla="*/ 2147483647 w 186"/>
              <a:gd name="T83" fmla="*/ 2147483647 h 143"/>
              <a:gd name="T84" fmla="*/ 2147483647 w 186"/>
              <a:gd name="T85" fmla="*/ 2147483647 h 143"/>
              <a:gd name="T86" fmla="*/ 2147483647 w 186"/>
              <a:gd name="T87" fmla="*/ 2147483647 h 143"/>
              <a:gd name="T88" fmla="*/ 2147483647 w 186"/>
              <a:gd name="T89" fmla="*/ 2147483647 h 143"/>
              <a:gd name="T90" fmla="*/ 2147483647 w 186"/>
              <a:gd name="T91" fmla="*/ 2147483647 h 143"/>
              <a:gd name="T92" fmla="*/ 2147483647 w 186"/>
              <a:gd name="T93" fmla="*/ 2147483647 h 143"/>
              <a:gd name="T94" fmla="*/ 2147483647 w 186"/>
              <a:gd name="T95" fmla="*/ 2147483647 h 143"/>
              <a:gd name="T96" fmla="*/ 2147483647 w 186"/>
              <a:gd name="T97" fmla="*/ 2147483647 h 143"/>
              <a:gd name="T98" fmla="*/ 2147483647 w 186"/>
              <a:gd name="T99" fmla="*/ 2147483647 h 143"/>
              <a:gd name="T100" fmla="*/ 2147483647 w 186"/>
              <a:gd name="T101" fmla="*/ 2147483647 h 143"/>
              <a:gd name="T102" fmla="*/ 2147483647 w 186"/>
              <a:gd name="T103" fmla="*/ 2147483647 h 143"/>
              <a:gd name="T104" fmla="*/ 2147483647 w 186"/>
              <a:gd name="T105" fmla="*/ 2147483647 h 143"/>
              <a:gd name="T106" fmla="*/ 2147483647 w 186"/>
              <a:gd name="T107" fmla="*/ 2147483647 h 143"/>
              <a:gd name="T108" fmla="*/ 2147483647 w 186"/>
              <a:gd name="T109" fmla="*/ 2147483647 h 143"/>
              <a:gd name="T110" fmla="*/ 2147483647 w 186"/>
              <a:gd name="T111" fmla="*/ 2147483647 h 143"/>
              <a:gd name="T112" fmla="*/ 2147483647 w 186"/>
              <a:gd name="T113" fmla="*/ 2147483647 h 143"/>
              <a:gd name="T114" fmla="*/ 0 w 186"/>
              <a:gd name="T115" fmla="*/ 2147483647 h 14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86"/>
              <a:gd name="T175" fmla="*/ 0 h 143"/>
              <a:gd name="T176" fmla="*/ 186 w 186"/>
              <a:gd name="T177" fmla="*/ 143 h 14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86" h="143">
                <a:moveTo>
                  <a:pt x="0" y="100"/>
                </a:moveTo>
                <a:lnTo>
                  <a:pt x="1" y="100"/>
                </a:lnTo>
                <a:lnTo>
                  <a:pt x="4" y="101"/>
                </a:lnTo>
                <a:lnTo>
                  <a:pt x="5" y="102"/>
                </a:lnTo>
                <a:lnTo>
                  <a:pt x="6" y="103"/>
                </a:lnTo>
                <a:lnTo>
                  <a:pt x="8" y="101"/>
                </a:lnTo>
                <a:lnTo>
                  <a:pt x="10" y="100"/>
                </a:lnTo>
                <a:lnTo>
                  <a:pt x="11" y="99"/>
                </a:lnTo>
                <a:lnTo>
                  <a:pt x="12" y="100"/>
                </a:lnTo>
                <a:lnTo>
                  <a:pt x="13" y="101"/>
                </a:lnTo>
                <a:lnTo>
                  <a:pt x="14" y="101"/>
                </a:lnTo>
                <a:lnTo>
                  <a:pt x="16" y="100"/>
                </a:lnTo>
                <a:lnTo>
                  <a:pt x="18" y="98"/>
                </a:lnTo>
                <a:lnTo>
                  <a:pt x="20" y="98"/>
                </a:lnTo>
                <a:lnTo>
                  <a:pt x="21" y="98"/>
                </a:lnTo>
                <a:lnTo>
                  <a:pt x="23" y="99"/>
                </a:lnTo>
                <a:lnTo>
                  <a:pt x="25" y="101"/>
                </a:lnTo>
                <a:lnTo>
                  <a:pt x="25" y="106"/>
                </a:lnTo>
                <a:lnTo>
                  <a:pt x="26" y="108"/>
                </a:lnTo>
                <a:lnTo>
                  <a:pt x="28" y="111"/>
                </a:lnTo>
                <a:lnTo>
                  <a:pt x="29" y="114"/>
                </a:lnTo>
                <a:lnTo>
                  <a:pt x="29" y="116"/>
                </a:lnTo>
                <a:lnTo>
                  <a:pt x="32" y="119"/>
                </a:lnTo>
                <a:lnTo>
                  <a:pt x="36" y="119"/>
                </a:lnTo>
                <a:lnTo>
                  <a:pt x="39" y="120"/>
                </a:lnTo>
                <a:lnTo>
                  <a:pt x="40" y="121"/>
                </a:lnTo>
                <a:lnTo>
                  <a:pt x="43" y="121"/>
                </a:lnTo>
                <a:lnTo>
                  <a:pt x="44" y="123"/>
                </a:lnTo>
                <a:lnTo>
                  <a:pt x="44" y="124"/>
                </a:lnTo>
                <a:lnTo>
                  <a:pt x="45" y="125"/>
                </a:lnTo>
                <a:lnTo>
                  <a:pt x="46" y="123"/>
                </a:lnTo>
                <a:lnTo>
                  <a:pt x="48" y="122"/>
                </a:lnTo>
                <a:lnTo>
                  <a:pt x="50" y="121"/>
                </a:lnTo>
                <a:lnTo>
                  <a:pt x="55" y="122"/>
                </a:lnTo>
                <a:lnTo>
                  <a:pt x="55" y="125"/>
                </a:lnTo>
                <a:lnTo>
                  <a:pt x="60" y="125"/>
                </a:lnTo>
                <a:lnTo>
                  <a:pt x="60" y="122"/>
                </a:lnTo>
                <a:lnTo>
                  <a:pt x="65" y="122"/>
                </a:lnTo>
                <a:lnTo>
                  <a:pt x="69" y="122"/>
                </a:lnTo>
                <a:lnTo>
                  <a:pt x="73" y="122"/>
                </a:lnTo>
                <a:lnTo>
                  <a:pt x="74" y="123"/>
                </a:lnTo>
                <a:lnTo>
                  <a:pt x="73" y="125"/>
                </a:lnTo>
                <a:lnTo>
                  <a:pt x="68" y="126"/>
                </a:lnTo>
                <a:lnTo>
                  <a:pt x="65" y="126"/>
                </a:lnTo>
                <a:lnTo>
                  <a:pt x="65" y="135"/>
                </a:lnTo>
                <a:lnTo>
                  <a:pt x="66" y="137"/>
                </a:lnTo>
                <a:lnTo>
                  <a:pt x="67" y="138"/>
                </a:lnTo>
                <a:lnTo>
                  <a:pt x="69" y="136"/>
                </a:lnTo>
                <a:lnTo>
                  <a:pt x="71" y="137"/>
                </a:lnTo>
                <a:lnTo>
                  <a:pt x="73" y="138"/>
                </a:lnTo>
                <a:lnTo>
                  <a:pt x="75" y="139"/>
                </a:lnTo>
                <a:lnTo>
                  <a:pt x="78" y="140"/>
                </a:lnTo>
                <a:lnTo>
                  <a:pt x="81" y="142"/>
                </a:lnTo>
                <a:lnTo>
                  <a:pt x="82" y="143"/>
                </a:lnTo>
                <a:lnTo>
                  <a:pt x="84" y="141"/>
                </a:lnTo>
                <a:lnTo>
                  <a:pt x="86" y="141"/>
                </a:lnTo>
                <a:lnTo>
                  <a:pt x="89" y="138"/>
                </a:lnTo>
                <a:lnTo>
                  <a:pt x="90" y="136"/>
                </a:lnTo>
                <a:lnTo>
                  <a:pt x="93" y="136"/>
                </a:lnTo>
                <a:lnTo>
                  <a:pt x="96" y="137"/>
                </a:lnTo>
                <a:lnTo>
                  <a:pt x="98" y="135"/>
                </a:lnTo>
                <a:lnTo>
                  <a:pt x="100" y="134"/>
                </a:lnTo>
                <a:lnTo>
                  <a:pt x="102" y="134"/>
                </a:lnTo>
                <a:lnTo>
                  <a:pt x="105" y="135"/>
                </a:lnTo>
                <a:lnTo>
                  <a:pt x="107" y="135"/>
                </a:lnTo>
                <a:lnTo>
                  <a:pt x="114" y="136"/>
                </a:lnTo>
                <a:lnTo>
                  <a:pt x="122" y="135"/>
                </a:lnTo>
                <a:lnTo>
                  <a:pt x="124" y="132"/>
                </a:lnTo>
                <a:lnTo>
                  <a:pt x="125" y="130"/>
                </a:lnTo>
                <a:lnTo>
                  <a:pt x="127" y="129"/>
                </a:lnTo>
                <a:lnTo>
                  <a:pt x="129" y="129"/>
                </a:lnTo>
                <a:lnTo>
                  <a:pt x="130" y="130"/>
                </a:lnTo>
                <a:lnTo>
                  <a:pt x="131" y="130"/>
                </a:lnTo>
                <a:lnTo>
                  <a:pt x="131" y="129"/>
                </a:lnTo>
                <a:lnTo>
                  <a:pt x="132" y="128"/>
                </a:lnTo>
                <a:lnTo>
                  <a:pt x="132" y="127"/>
                </a:lnTo>
                <a:lnTo>
                  <a:pt x="132" y="126"/>
                </a:lnTo>
                <a:lnTo>
                  <a:pt x="131" y="126"/>
                </a:lnTo>
                <a:lnTo>
                  <a:pt x="130" y="126"/>
                </a:lnTo>
                <a:lnTo>
                  <a:pt x="129" y="126"/>
                </a:lnTo>
                <a:lnTo>
                  <a:pt x="125" y="124"/>
                </a:lnTo>
                <a:lnTo>
                  <a:pt x="120" y="122"/>
                </a:lnTo>
                <a:lnTo>
                  <a:pt x="119" y="120"/>
                </a:lnTo>
                <a:lnTo>
                  <a:pt x="118" y="117"/>
                </a:lnTo>
                <a:lnTo>
                  <a:pt x="117" y="115"/>
                </a:lnTo>
                <a:lnTo>
                  <a:pt x="118" y="112"/>
                </a:lnTo>
                <a:lnTo>
                  <a:pt x="119" y="109"/>
                </a:lnTo>
                <a:lnTo>
                  <a:pt x="113" y="104"/>
                </a:lnTo>
                <a:lnTo>
                  <a:pt x="113" y="101"/>
                </a:lnTo>
                <a:lnTo>
                  <a:pt x="106" y="96"/>
                </a:lnTo>
                <a:lnTo>
                  <a:pt x="106" y="93"/>
                </a:lnTo>
                <a:lnTo>
                  <a:pt x="107" y="88"/>
                </a:lnTo>
                <a:lnTo>
                  <a:pt x="110" y="85"/>
                </a:lnTo>
                <a:lnTo>
                  <a:pt x="110" y="82"/>
                </a:lnTo>
                <a:lnTo>
                  <a:pt x="115" y="79"/>
                </a:lnTo>
                <a:lnTo>
                  <a:pt x="118" y="75"/>
                </a:lnTo>
                <a:lnTo>
                  <a:pt x="121" y="69"/>
                </a:lnTo>
                <a:lnTo>
                  <a:pt x="123" y="60"/>
                </a:lnTo>
                <a:lnTo>
                  <a:pt x="123" y="58"/>
                </a:lnTo>
                <a:lnTo>
                  <a:pt x="121" y="56"/>
                </a:lnTo>
                <a:lnTo>
                  <a:pt x="118" y="54"/>
                </a:lnTo>
                <a:lnTo>
                  <a:pt x="120" y="51"/>
                </a:lnTo>
                <a:lnTo>
                  <a:pt x="133" y="50"/>
                </a:lnTo>
                <a:lnTo>
                  <a:pt x="142" y="51"/>
                </a:lnTo>
                <a:lnTo>
                  <a:pt x="145" y="52"/>
                </a:lnTo>
                <a:lnTo>
                  <a:pt x="147" y="51"/>
                </a:lnTo>
                <a:lnTo>
                  <a:pt x="149" y="51"/>
                </a:lnTo>
                <a:lnTo>
                  <a:pt x="151" y="51"/>
                </a:lnTo>
                <a:lnTo>
                  <a:pt x="152" y="52"/>
                </a:lnTo>
                <a:lnTo>
                  <a:pt x="153" y="51"/>
                </a:lnTo>
                <a:lnTo>
                  <a:pt x="155" y="50"/>
                </a:lnTo>
                <a:lnTo>
                  <a:pt x="163" y="45"/>
                </a:lnTo>
                <a:lnTo>
                  <a:pt x="175" y="38"/>
                </a:lnTo>
                <a:lnTo>
                  <a:pt x="179" y="38"/>
                </a:lnTo>
                <a:lnTo>
                  <a:pt x="182" y="39"/>
                </a:lnTo>
                <a:lnTo>
                  <a:pt x="185" y="39"/>
                </a:lnTo>
                <a:lnTo>
                  <a:pt x="186" y="39"/>
                </a:lnTo>
                <a:lnTo>
                  <a:pt x="183" y="35"/>
                </a:lnTo>
                <a:lnTo>
                  <a:pt x="181" y="35"/>
                </a:lnTo>
                <a:lnTo>
                  <a:pt x="178" y="31"/>
                </a:lnTo>
                <a:lnTo>
                  <a:pt x="178" y="29"/>
                </a:lnTo>
                <a:lnTo>
                  <a:pt x="179" y="27"/>
                </a:lnTo>
                <a:lnTo>
                  <a:pt x="179" y="25"/>
                </a:lnTo>
                <a:lnTo>
                  <a:pt x="178" y="24"/>
                </a:lnTo>
                <a:lnTo>
                  <a:pt x="177" y="24"/>
                </a:lnTo>
                <a:lnTo>
                  <a:pt x="173" y="23"/>
                </a:lnTo>
                <a:lnTo>
                  <a:pt x="171" y="21"/>
                </a:lnTo>
                <a:lnTo>
                  <a:pt x="170" y="19"/>
                </a:lnTo>
                <a:lnTo>
                  <a:pt x="167" y="18"/>
                </a:lnTo>
                <a:lnTo>
                  <a:pt x="167" y="17"/>
                </a:lnTo>
                <a:lnTo>
                  <a:pt x="165" y="15"/>
                </a:lnTo>
                <a:lnTo>
                  <a:pt x="163" y="15"/>
                </a:lnTo>
                <a:lnTo>
                  <a:pt x="159" y="14"/>
                </a:lnTo>
                <a:lnTo>
                  <a:pt x="154" y="13"/>
                </a:lnTo>
                <a:lnTo>
                  <a:pt x="152" y="12"/>
                </a:lnTo>
                <a:lnTo>
                  <a:pt x="151" y="10"/>
                </a:lnTo>
                <a:lnTo>
                  <a:pt x="149" y="7"/>
                </a:lnTo>
                <a:lnTo>
                  <a:pt x="147" y="7"/>
                </a:lnTo>
                <a:lnTo>
                  <a:pt x="145" y="7"/>
                </a:lnTo>
                <a:lnTo>
                  <a:pt x="143" y="7"/>
                </a:lnTo>
                <a:lnTo>
                  <a:pt x="142" y="7"/>
                </a:lnTo>
                <a:lnTo>
                  <a:pt x="140" y="6"/>
                </a:lnTo>
                <a:lnTo>
                  <a:pt x="139" y="6"/>
                </a:lnTo>
                <a:lnTo>
                  <a:pt x="138" y="7"/>
                </a:lnTo>
                <a:lnTo>
                  <a:pt x="138" y="8"/>
                </a:lnTo>
                <a:lnTo>
                  <a:pt x="137" y="8"/>
                </a:lnTo>
                <a:lnTo>
                  <a:pt x="134" y="6"/>
                </a:lnTo>
                <a:lnTo>
                  <a:pt x="134" y="5"/>
                </a:lnTo>
                <a:lnTo>
                  <a:pt x="134" y="4"/>
                </a:lnTo>
                <a:lnTo>
                  <a:pt x="131" y="4"/>
                </a:lnTo>
                <a:lnTo>
                  <a:pt x="130" y="0"/>
                </a:lnTo>
                <a:lnTo>
                  <a:pt x="128" y="0"/>
                </a:lnTo>
                <a:lnTo>
                  <a:pt x="125" y="0"/>
                </a:lnTo>
                <a:lnTo>
                  <a:pt x="124" y="1"/>
                </a:lnTo>
                <a:lnTo>
                  <a:pt x="123" y="2"/>
                </a:lnTo>
                <a:lnTo>
                  <a:pt x="121" y="1"/>
                </a:lnTo>
                <a:lnTo>
                  <a:pt x="119" y="0"/>
                </a:lnTo>
                <a:lnTo>
                  <a:pt x="117" y="0"/>
                </a:lnTo>
                <a:lnTo>
                  <a:pt x="114" y="1"/>
                </a:lnTo>
                <a:lnTo>
                  <a:pt x="111" y="1"/>
                </a:lnTo>
                <a:lnTo>
                  <a:pt x="108" y="2"/>
                </a:lnTo>
                <a:lnTo>
                  <a:pt x="105" y="1"/>
                </a:lnTo>
                <a:lnTo>
                  <a:pt x="100" y="1"/>
                </a:lnTo>
                <a:lnTo>
                  <a:pt x="100" y="7"/>
                </a:lnTo>
                <a:lnTo>
                  <a:pt x="92" y="12"/>
                </a:lnTo>
                <a:lnTo>
                  <a:pt x="89" y="16"/>
                </a:lnTo>
                <a:lnTo>
                  <a:pt x="90" y="17"/>
                </a:lnTo>
                <a:lnTo>
                  <a:pt x="89" y="19"/>
                </a:lnTo>
                <a:lnTo>
                  <a:pt x="90" y="21"/>
                </a:lnTo>
                <a:lnTo>
                  <a:pt x="92" y="24"/>
                </a:lnTo>
                <a:lnTo>
                  <a:pt x="92" y="27"/>
                </a:lnTo>
                <a:lnTo>
                  <a:pt x="89" y="31"/>
                </a:lnTo>
                <a:lnTo>
                  <a:pt x="89" y="34"/>
                </a:lnTo>
                <a:lnTo>
                  <a:pt x="87" y="37"/>
                </a:lnTo>
                <a:lnTo>
                  <a:pt x="89" y="41"/>
                </a:lnTo>
                <a:lnTo>
                  <a:pt x="90" y="41"/>
                </a:lnTo>
                <a:lnTo>
                  <a:pt x="90" y="42"/>
                </a:lnTo>
                <a:lnTo>
                  <a:pt x="88" y="44"/>
                </a:lnTo>
                <a:lnTo>
                  <a:pt x="87" y="44"/>
                </a:lnTo>
                <a:lnTo>
                  <a:pt x="86" y="45"/>
                </a:lnTo>
                <a:lnTo>
                  <a:pt x="86" y="47"/>
                </a:lnTo>
                <a:lnTo>
                  <a:pt x="82" y="46"/>
                </a:lnTo>
                <a:lnTo>
                  <a:pt x="78" y="46"/>
                </a:lnTo>
                <a:lnTo>
                  <a:pt x="76" y="48"/>
                </a:lnTo>
                <a:lnTo>
                  <a:pt x="74" y="51"/>
                </a:lnTo>
                <a:lnTo>
                  <a:pt x="71" y="53"/>
                </a:lnTo>
                <a:lnTo>
                  <a:pt x="66" y="55"/>
                </a:lnTo>
                <a:lnTo>
                  <a:pt x="60" y="55"/>
                </a:lnTo>
                <a:lnTo>
                  <a:pt x="58" y="55"/>
                </a:lnTo>
                <a:lnTo>
                  <a:pt x="56" y="56"/>
                </a:lnTo>
                <a:lnTo>
                  <a:pt x="55" y="58"/>
                </a:lnTo>
                <a:lnTo>
                  <a:pt x="54" y="60"/>
                </a:lnTo>
                <a:lnTo>
                  <a:pt x="52" y="60"/>
                </a:lnTo>
                <a:lnTo>
                  <a:pt x="50" y="61"/>
                </a:lnTo>
                <a:lnTo>
                  <a:pt x="52" y="62"/>
                </a:lnTo>
                <a:lnTo>
                  <a:pt x="53" y="64"/>
                </a:lnTo>
                <a:lnTo>
                  <a:pt x="51" y="68"/>
                </a:lnTo>
                <a:lnTo>
                  <a:pt x="50" y="73"/>
                </a:lnTo>
                <a:lnTo>
                  <a:pt x="45" y="76"/>
                </a:lnTo>
                <a:lnTo>
                  <a:pt x="46" y="80"/>
                </a:lnTo>
                <a:lnTo>
                  <a:pt x="45" y="82"/>
                </a:lnTo>
                <a:lnTo>
                  <a:pt x="45" y="83"/>
                </a:lnTo>
                <a:lnTo>
                  <a:pt x="43" y="83"/>
                </a:lnTo>
                <a:lnTo>
                  <a:pt x="41" y="81"/>
                </a:lnTo>
                <a:lnTo>
                  <a:pt x="38" y="80"/>
                </a:lnTo>
                <a:lnTo>
                  <a:pt x="38" y="83"/>
                </a:lnTo>
                <a:lnTo>
                  <a:pt x="37" y="83"/>
                </a:lnTo>
                <a:lnTo>
                  <a:pt x="36" y="83"/>
                </a:lnTo>
                <a:lnTo>
                  <a:pt x="33" y="81"/>
                </a:lnTo>
                <a:lnTo>
                  <a:pt x="31" y="79"/>
                </a:lnTo>
                <a:lnTo>
                  <a:pt x="28" y="78"/>
                </a:lnTo>
                <a:lnTo>
                  <a:pt x="28" y="77"/>
                </a:lnTo>
                <a:lnTo>
                  <a:pt x="25" y="78"/>
                </a:lnTo>
                <a:lnTo>
                  <a:pt x="22" y="79"/>
                </a:lnTo>
                <a:lnTo>
                  <a:pt x="20" y="79"/>
                </a:lnTo>
                <a:lnTo>
                  <a:pt x="19" y="79"/>
                </a:lnTo>
                <a:lnTo>
                  <a:pt x="17" y="78"/>
                </a:lnTo>
                <a:lnTo>
                  <a:pt x="16" y="77"/>
                </a:lnTo>
                <a:lnTo>
                  <a:pt x="14" y="77"/>
                </a:lnTo>
                <a:lnTo>
                  <a:pt x="12" y="78"/>
                </a:lnTo>
                <a:lnTo>
                  <a:pt x="11" y="79"/>
                </a:lnTo>
                <a:lnTo>
                  <a:pt x="10" y="80"/>
                </a:lnTo>
                <a:lnTo>
                  <a:pt x="9" y="82"/>
                </a:lnTo>
                <a:lnTo>
                  <a:pt x="6" y="83"/>
                </a:lnTo>
                <a:lnTo>
                  <a:pt x="4" y="85"/>
                </a:lnTo>
                <a:lnTo>
                  <a:pt x="4" y="86"/>
                </a:lnTo>
                <a:lnTo>
                  <a:pt x="5" y="89"/>
                </a:lnTo>
                <a:lnTo>
                  <a:pt x="2" y="92"/>
                </a:lnTo>
                <a:lnTo>
                  <a:pt x="3" y="95"/>
                </a:lnTo>
                <a:lnTo>
                  <a:pt x="0" y="100"/>
                </a:lnTo>
                <a:close/>
              </a:path>
            </a:pathLst>
          </a:custGeom>
          <a:solidFill>
            <a:srgbClr val="F1C1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4" name="Freeform 3819"/>
          <p:cNvSpPr>
            <a:spLocks/>
          </p:cNvSpPr>
          <p:nvPr/>
        </p:nvSpPr>
        <p:spPr bwMode="auto">
          <a:xfrm>
            <a:off x="4981575" y="1066800"/>
            <a:ext cx="1452563" cy="1058863"/>
          </a:xfrm>
          <a:custGeom>
            <a:avLst/>
            <a:gdLst>
              <a:gd name="T0" fmla="*/ 2147483647 w 186"/>
              <a:gd name="T1" fmla="*/ 2147483647 h 143"/>
              <a:gd name="T2" fmla="*/ 2147483647 w 186"/>
              <a:gd name="T3" fmla="*/ 2147483647 h 143"/>
              <a:gd name="T4" fmla="*/ 2147483647 w 186"/>
              <a:gd name="T5" fmla="*/ 2147483647 h 143"/>
              <a:gd name="T6" fmla="*/ 2147483647 w 186"/>
              <a:gd name="T7" fmla="*/ 2147483647 h 143"/>
              <a:gd name="T8" fmla="*/ 2147483647 w 186"/>
              <a:gd name="T9" fmla="*/ 2147483647 h 143"/>
              <a:gd name="T10" fmla="*/ 2147483647 w 186"/>
              <a:gd name="T11" fmla="*/ 2147483647 h 143"/>
              <a:gd name="T12" fmla="*/ 2147483647 w 186"/>
              <a:gd name="T13" fmla="*/ 2147483647 h 143"/>
              <a:gd name="T14" fmla="*/ 2147483647 w 186"/>
              <a:gd name="T15" fmla="*/ 2147483647 h 143"/>
              <a:gd name="T16" fmla="*/ 2147483647 w 186"/>
              <a:gd name="T17" fmla="*/ 2147483647 h 143"/>
              <a:gd name="T18" fmla="*/ 2147483647 w 186"/>
              <a:gd name="T19" fmla="*/ 2147483647 h 143"/>
              <a:gd name="T20" fmla="*/ 2147483647 w 186"/>
              <a:gd name="T21" fmla="*/ 2147483647 h 143"/>
              <a:gd name="T22" fmla="*/ 2147483647 w 186"/>
              <a:gd name="T23" fmla="*/ 2147483647 h 143"/>
              <a:gd name="T24" fmla="*/ 2147483647 w 186"/>
              <a:gd name="T25" fmla="*/ 2147483647 h 143"/>
              <a:gd name="T26" fmla="*/ 2147483647 w 186"/>
              <a:gd name="T27" fmla="*/ 2147483647 h 143"/>
              <a:gd name="T28" fmla="*/ 2147483647 w 186"/>
              <a:gd name="T29" fmla="*/ 2147483647 h 143"/>
              <a:gd name="T30" fmla="*/ 2147483647 w 186"/>
              <a:gd name="T31" fmla="*/ 2147483647 h 143"/>
              <a:gd name="T32" fmla="*/ 2147483647 w 186"/>
              <a:gd name="T33" fmla="*/ 2147483647 h 143"/>
              <a:gd name="T34" fmla="*/ 2147483647 w 186"/>
              <a:gd name="T35" fmla="*/ 2147483647 h 143"/>
              <a:gd name="T36" fmla="*/ 2147483647 w 186"/>
              <a:gd name="T37" fmla="*/ 2147483647 h 143"/>
              <a:gd name="T38" fmla="*/ 2147483647 w 186"/>
              <a:gd name="T39" fmla="*/ 2147483647 h 143"/>
              <a:gd name="T40" fmla="*/ 2147483647 w 186"/>
              <a:gd name="T41" fmla="*/ 2147483647 h 143"/>
              <a:gd name="T42" fmla="*/ 2147483647 w 186"/>
              <a:gd name="T43" fmla="*/ 2147483647 h 143"/>
              <a:gd name="T44" fmla="*/ 2147483647 w 186"/>
              <a:gd name="T45" fmla="*/ 2147483647 h 143"/>
              <a:gd name="T46" fmla="*/ 2147483647 w 186"/>
              <a:gd name="T47" fmla="*/ 2147483647 h 143"/>
              <a:gd name="T48" fmla="*/ 2147483647 w 186"/>
              <a:gd name="T49" fmla="*/ 2147483647 h 143"/>
              <a:gd name="T50" fmla="*/ 2147483647 w 186"/>
              <a:gd name="T51" fmla="*/ 2147483647 h 143"/>
              <a:gd name="T52" fmla="*/ 2147483647 w 186"/>
              <a:gd name="T53" fmla="*/ 2147483647 h 143"/>
              <a:gd name="T54" fmla="*/ 2147483647 w 186"/>
              <a:gd name="T55" fmla="*/ 2147483647 h 143"/>
              <a:gd name="T56" fmla="*/ 2147483647 w 186"/>
              <a:gd name="T57" fmla="*/ 2147483647 h 143"/>
              <a:gd name="T58" fmla="*/ 2147483647 w 186"/>
              <a:gd name="T59" fmla="*/ 2147483647 h 143"/>
              <a:gd name="T60" fmla="*/ 2147483647 w 186"/>
              <a:gd name="T61" fmla="*/ 2147483647 h 143"/>
              <a:gd name="T62" fmla="*/ 2147483647 w 186"/>
              <a:gd name="T63" fmla="*/ 2147483647 h 143"/>
              <a:gd name="T64" fmla="*/ 2147483647 w 186"/>
              <a:gd name="T65" fmla="*/ 2147483647 h 143"/>
              <a:gd name="T66" fmla="*/ 2147483647 w 186"/>
              <a:gd name="T67" fmla="*/ 2147483647 h 143"/>
              <a:gd name="T68" fmla="*/ 2147483647 w 186"/>
              <a:gd name="T69" fmla="*/ 2147483647 h 143"/>
              <a:gd name="T70" fmla="*/ 2147483647 w 186"/>
              <a:gd name="T71" fmla="*/ 2147483647 h 143"/>
              <a:gd name="T72" fmla="*/ 2147483647 w 186"/>
              <a:gd name="T73" fmla="*/ 2147483647 h 143"/>
              <a:gd name="T74" fmla="*/ 2147483647 w 186"/>
              <a:gd name="T75" fmla="*/ 0 h 143"/>
              <a:gd name="T76" fmla="*/ 2147483647 w 186"/>
              <a:gd name="T77" fmla="*/ 2147483647 h 143"/>
              <a:gd name="T78" fmla="*/ 2147483647 w 186"/>
              <a:gd name="T79" fmla="*/ 2147483647 h 143"/>
              <a:gd name="T80" fmla="*/ 2147483647 w 186"/>
              <a:gd name="T81" fmla="*/ 2147483647 h 143"/>
              <a:gd name="T82" fmla="*/ 2147483647 w 186"/>
              <a:gd name="T83" fmla="*/ 2147483647 h 143"/>
              <a:gd name="T84" fmla="*/ 2147483647 w 186"/>
              <a:gd name="T85" fmla="*/ 2147483647 h 143"/>
              <a:gd name="T86" fmla="*/ 2147483647 w 186"/>
              <a:gd name="T87" fmla="*/ 2147483647 h 143"/>
              <a:gd name="T88" fmla="*/ 2147483647 w 186"/>
              <a:gd name="T89" fmla="*/ 2147483647 h 143"/>
              <a:gd name="T90" fmla="*/ 2147483647 w 186"/>
              <a:gd name="T91" fmla="*/ 2147483647 h 143"/>
              <a:gd name="T92" fmla="*/ 2147483647 w 186"/>
              <a:gd name="T93" fmla="*/ 2147483647 h 143"/>
              <a:gd name="T94" fmla="*/ 2147483647 w 186"/>
              <a:gd name="T95" fmla="*/ 2147483647 h 143"/>
              <a:gd name="T96" fmla="*/ 2147483647 w 186"/>
              <a:gd name="T97" fmla="*/ 2147483647 h 143"/>
              <a:gd name="T98" fmla="*/ 2147483647 w 186"/>
              <a:gd name="T99" fmla="*/ 2147483647 h 143"/>
              <a:gd name="T100" fmla="*/ 2147483647 w 186"/>
              <a:gd name="T101" fmla="*/ 2147483647 h 143"/>
              <a:gd name="T102" fmla="*/ 2147483647 w 186"/>
              <a:gd name="T103" fmla="*/ 2147483647 h 143"/>
              <a:gd name="T104" fmla="*/ 2147483647 w 186"/>
              <a:gd name="T105" fmla="*/ 2147483647 h 143"/>
              <a:gd name="T106" fmla="*/ 2147483647 w 186"/>
              <a:gd name="T107" fmla="*/ 2147483647 h 143"/>
              <a:gd name="T108" fmla="*/ 2147483647 w 186"/>
              <a:gd name="T109" fmla="*/ 2147483647 h 143"/>
              <a:gd name="T110" fmla="*/ 2147483647 w 186"/>
              <a:gd name="T111" fmla="*/ 2147483647 h 143"/>
              <a:gd name="T112" fmla="*/ 2147483647 w 186"/>
              <a:gd name="T113" fmla="*/ 2147483647 h 143"/>
              <a:gd name="T114" fmla="*/ 0 w 186"/>
              <a:gd name="T115" fmla="*/ 2147483647 h 14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86"/>
              <a:gd name="T175" fmla="*/ 0 h 143"/>
              <a:gd name="T176" fmla="*/ 186 w 186"/>
              <a:gd name="T177" fmla="*/ 143 h 14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86" h="143">
                <a:moveTo>
                  <a:pt x="0" y="100"/>
                </a:moveTo>
                <a:lnTo>
                  <a:pt x="1" y="100"/>
                </a:lnTo>
                <a:lnTo>
                  <a:pt x="4" y="101"/>
                </a:lnTo>
                <a:lnTo>
                  <a:pt x="5" y="102"/>
                </a:lnTo>
                <a:lnTo>
                  <a:pt x="6" y="103"/>
                </a:lnTo>
                <a:lnTo>
                  <a:pt x="8" y="101"/>
                </a:lnTo>
                <a:lnTo>
                  <a:pt x="10" y="100"/>
                </a:lnTo>
                <a:lnTo>
                  <a:pt x="11" y="99"/>
                </a:lnTo>
                <a:lnTo>
                  <a:pt x="12" y="100"/>
                </a:lnTo>
                <a:lnTo>
                  <a:pt x="13" y="101"/>
                </a:lnTo>
                <a:lnTo>
                  <a:pt x="14" y="101"/>
                </a:lnTo>
                <a:lnTo>
                  <a:pt x="16" y="100"/>
                </a:lnTo>
                <a:lnTo>
                  <a:pt x="18" y="98"/>
                </a:lnTo>
                <a:lnTo>
                  <a:pt x="20" y="98"/>
                </a:lnTo>
                <a:lnTo>
                  <a:pt x="21" y="98"/>
                </a:lnTo>
                <a:lnTo>
                  <a:pt x="23" y="99"/>
                </a:lnTo>
                <a:lnTo>
                  <a:pt x="25" y="101"/>
                </a:lnTo>
                <a:lnTo>
                  <a:pt x="25" y="106"/>
                </a:lnTo>
                <a:lnTo>
                  <a:pt x="26" y="108"/>
                </a:lnTo>
                <a:lnTo>
                  <a:pt x="28" y="111"/>
                </a:lnTo>
                <a:lnTo>
                  <a:pt x="29" y="114"/>
                </a:lnTo>
                <a:lnTo>
                  <a:pt x="29" y="116"/>
                </a:lnTo>
                <a:lnTo>
                  <a:pt x="32" y="119"/>
                </a:lnTo>
                <a:lnTo>
                  <a:pt x="36" y="119"/>
                </a:lnTo>
                <a:lnTo>
                  <a:pt x="39" y="120"/>
                </a:lnTo>
                <a:lnTo>
                  <a:pt x="40" y="121"/>
                </a:lnTo>
                <a:lnTo>
                  <a:pt x="43" y="121"/>
                </a:lnTo>
                <a:lnTo>
                  <a:pt x="44" y="123"/>
                </a:lnTo>
                <a:lnTo>
                  <a:pt x="44" y="124"/>
                </a:lnTo>
                <a:lnTo>
                  <a:pt x="45" y="125"/>
                </a:lnTo>
                <a:lnTo>
                  <a:pt x="46" y="123"/>
                </a:lnTo>
                <a:lnTo>
                  <a:pt x="48" y="122"/>
                </a:lnTo>
                <a:lnTo>
                  <a:pt x="50" y="121"/>
                </a:lnTo>
                <a:lnTo>
                  <a:pt x="55" y="122"/>
                </a:lnTo>
                <a:lnTo>
                  <a:pt x="55" y="125"/>
                </a:lnTo>
                <a:lnTo>
                  <a:pt x="60" y="125"/>
                </a:lnTo>
                <a:lnTo>
                  <a:pt x="60" y="122"/>
                </a:lnTo>
                <a:lnTo>
                  <a:pt x="65" y="122"/>
                </a:lnTo>
                <a:lnTo>
                  <a:pt x="69" y="122"/>
                </a:lnTo>
                <a:lnTo>
                  <a:pt x="73" y="122"/>
                </a:lnTo>
                <a:lnTo>
                  <a:pt x="74" y="123"/>
                </a:lnTo>
                <a:lnTo>
                  <a:pt x="73" y="125"/>
                </a:lnTo>
                <a:lnTo>
                  <a:pt x="68" y="126"/>
                </a:lnTo>
                <a:lnTo>
                  <a:pt x="65" y="126"/>
                </a:lnTo>
                <a:lnTo>
                  <a:pt x="65" y="135"/>
                </a:lnTo>
                <a:lnTo>
                  <a:pt x="66" y="137"/>
                </a:lnTo>
                <a:lnTo>
                  <a:pt x="67" y="138"/>
                </a:lnTo>
                <a:lnTo>
                  <a:pt x="69" y="136"/>
                </a:lnTo>
                <a:lnTo>
                  <a:pt x="71" y="137"/>
                </a:lnTo>
                <a:lnTo>
                  <a:pt x="73" y="138"/>
                </a:lnTo>
                <a:lnTo>
                  <a:pt x="75" y="139"/>
                </a:lnTo>
                <a:lnTo>
                  <a:pt x="78" y="140"/>
                </a:lnTo>
                <a:lnTo>
                  <a:pt x="81" y="142"/>
                </a:lnTo>
                <a:lnTo>
                  <a:pt x="82" y="143"/>
                </a:lnTo>
                <a:lnTo>
                  <a:pt x="84" y="141"/>
                </a:lnTo>
                <a:lnTo>
                  <a:pt x="86" y="141"/>
                </a:lnTo>
                <a:lnTo>
                  <a:pt x="89" y="138"/>
                </a:lnTo>
                <a:lnTo>
                  <a:pt x="90" y="136"/>
                </a:lnTo>
                <a:lnTo>
                  <a:pt x="93" y="136"/>
                </a:lnTo>
                <a:lnTo>
                  <a:pt x="96" y="137"/>
                </a:lnTo>
                <a:lnTo>
                  <a:pt x="98" y="135"/>
                </a:lnTo>
                <a:lnTo>
                  <a:pt x="100" y="134"/>
                </a:lnTo>
                <a:lnTo>
                  <a:pt x="102" y="134"/>
                </a:lnTo>
                <a:lnTo>
                  <a:pt x="105" y="135"/>
                </a:lnTo>
                <a:lnTo>
                  <a:pt x="107" y="135"/>
                </a:lnTo>
                <a:lnTo>
                  <a:pt x="114" y="136"/>
                </a:lnTo>
                <a:lnTo>
                  <a:pt x="122" y="135"/>
                </a:lnTo>
                <a:lnTo>
                  <a:pt x="124" y="132"/>
                </a:lnTo>
                <a:lnTo>
                  <a:pt x="125" y="130"/>
                </a:lnTo>
                <a:lnTo>
                  <a:pt x="127" y="129"/>
                </a:lnTo>
                <a:lnTo>
                  <a:pt x="129" y="129"/>
                </a:lnTo>
                <a:lnTo>
                  <a:pt x="130" y="130"/>
                </a:lnTo>
                <a:lnTo>
                  <a:pt x="131" y="130"/>
                </a:lnTo>
                <a:lnTo>
                  <a:pt x="131" y="129"/>
                </a:lnTo>
                <a:lnTo>
                  <a:pt x="132" y="128"/>
                </a:lnTo>
                <a:lnTo>
                  <a:pt x="132" y="127"/>
                </a:lnTo>
                <a:lnTo>
                  <a:pt x="132" y="126"/>
                </a:lnTo>
                <a:lnTo>
                  <a:pt x="131" y="126"/>
                </a:lnTo>
                <a:lnTo>
                  <a:pt x="130" y="126"/>
                </a:lnTo>
                <a:lnTo>
                  <a:pt x="129" y="126"/>
                </a:lnTo>
                <a:lnTo>
                  <a:pt x="125" y="124"/>
                </a:lnTo>
                <a:lnTo>
                  <a:pt x="120" y="122"/>
                </a:lnTo>
                <a:lnTo>
                  <a:pt x="119" y="120"/>
                </a:lnTo>
                <a:lnTo>
                  <a:pt x="118" y="117"/>
                </a:lnTo>
                <a:lnTo>
                  <a:pt x="117" y="115"/>
                </a:lnTo>
                <a:lnTo>
                  <a:pt x="118" y="112"/>
                </a:lnTo>
                <a:lnTo>
                  <a:pt x="119" y="109"/>
                </a:lnTo>
                <a:lnTo>
                  <a:pt x="113" y="104"/>
                </a:lnTo>
                <a:lnTo>
                  <a:pt x="113" y="101"/>
                </a:lnTo>
                <a:lnTo>
                  <a:pt x="106" y="96"/>
                </a:lnTo>
                <a:lnTo>
                  <a:pt x="106" y="93"/>
                </a:lnTo>
                <a:lnTo>
                  <a:pt x="107" y="88"/>
                </a:lnTo>
                <a:lnTo>
                  <a:pt x="110" y="85"/>
                </a:lnTo>
                <a:lnTo>
                  <a:pt x="110" y="82"/>
                </a:lnTo>
                <a:lnTo>
                  <a:pt x="115" y="79"/>
                </a:lnTo>
                <a:lnTo>
                  <a:pt x="118" y="75"/>
                </a:lnTo>
                <a:lnTo>
                  <a:pt x="121" y="69"/>
                </a:lnTo>
                <a:lnTo>
                  <a:pt x="123" y="60"/>
                </a:lnTo>
                <a:lnTo>
                  <a:pt x="123" y="58"/>
                </a:lnTo>
                <a:lnTo>
                  <a:pt x="121" y="56"/>
                </a:lnTo>
                <a:lnTo>
                  <a:pt x="118" y="54"/>
                </a:lnTo>
                <a:lnTo>
                  <a:pt x="120" y="51"/>
                </a:lnTo>
                <a:lnTo>
                  <a:pt x="133" y="50"/>
                </a:lnTo>
                <a:lnTo>
                  <a:pt x="142" y="51"/>
                </a:lnTo>
                <a:lnTo>
                  <a:pt x="145" y="52"/>
                </a:lnTo>
                <a:lnTo>
                  <a:pt x="147" y="51"/>
                </a:lnTo>
                <a:lnTo>
                  <a:pt x="149" y="51"/>
                </a:lnTo>
                <a:lnTo>
                  <a:pt x="151" y="51"/>
                </a:lnTo>
                <a:lnTo>
                  <a:pt x="152" y="52"/>
                </a:lnTo>
                <a:lnTo>
                  <a:pt x="153" y="51"/>
                </a:lnTo>
                <a:lnTo>
                  <a:pt x="155" y="50"/>
                </a:lnTo>
                <a:lnTo>
                  <a:pt x="163" y="45"/>
                </a:lnTo>
                <a:lnTo>
                  <a:pt x="175" y="38"/>
                </a:lnTo>
                <a:lnTo>
                  <a:pt x="179" y="38"/>
                </a:lnTo>
                <a:lnTo>
                  <a:pt x="182" y="39"/>
                </a:lnTo>
                <a:lnTo>
                  <a:pt x="185" y="39"/>
                </a:lnTo>
                <a:lnTo>
                  <a:pt x="186" y="39"/>
                </a:lnTo>
                <a:lnTo>
                  <a:pt x="183" y="35"/>
                </a:lnTo>
                <a:lnTo>
                  <a:pt x="181" y="35"/>
                </a:lnTo>
                <a:lnTo>
                  <a:pt x="178" y="31"/>
                </a:lnTo>
                <a:lnTo>
                  <a:pt x="178" y="29"/>
                </a:lnTo>
                <a:lnTo>
                  <a:pt x="179" y="27"/>
                </a:lnTo>
                <a:lnTo>
                  <a:pt x="179" y="25"/>
                </a:lnTo>
                <a:lnTo>
                  <a:pt x="178" y="24"/>
                </a:lnTo>
                <a:lnTo>
                  <a:pt x="177" y="24"/>
                </a:lnTo>
                <a:lnTo>
                  <a:pt x="173" y="23"/>
                </a:lnTo>
                <a:lnTo>
                  <a:pt x="171" y="21"/>
                </a:lnTo>
                <a:lnTo>
                  <a:pt x="170" y="19"/>
                </a:lnTo>
                <a:lnTo>
                  <a:pt x="167" y="18"/>
                </a:lnTo>
                <a:lnTo>
                  <a:pt x="167" y="17"/>
                </a:lnTo>
                <a:lnTo>
                  <a:pt x="165" y="15"/>
                </a:lnTo>
                <a:lnTo>
                  <a:pt x="163" y="15"/>
                </a:lnTo>
                <a:lnTo>
                  <a:pt x="159" y="14"/>
                </a:lnTo>
                <a:lnTo>
                  <a:pt x="154" y="13"/>
                </a:lnTo>
                <a:lnTo>
                  <a:pt x="152" y="12"/>
                </a:lnTo>
                <a:lnTo>
                  <a:pt x="151" y="10"/>
                </a:lnTo>
                <a:lnTo>
                  <a:pt x="149" y="7"/>
                </a:lnTo>
                <a:lnTo>
                  <a:pt x="147" y="7"/>
                </a:lnTo>
                <a:lnTo>
                  <a:pt x="145" y="7"/>
                </a:lnTo>
                <a:lnTo>
                  <a:pt x="143" y="7"/>
                </a:lnTo>
                <a:lnTo>
                  <a:pt x="142" y="7"/>
                </a:lnTo>
                <a:lnTo>
                  <a:pt x="140" y="6"/>
                </a:lnTo>
                <a:lnTo>
                  <a:pt x="139" y="6"/>
                </a:lnTo>
                <a:lnTo>
                  <a:pt x="138" y="7"/>
                </a:lnTo>
                <a:lnTo>
                  <a:pt x="138" y="8"/>
                </a:lnTo>
                <a:lnTo>
                  <a:pt x="137" y="8"/>
                </a:lnTo>
                <a:lnTo>
                  <a:pt x="134" y="6"/>
                </a:lnTo>
                <a:lnTo>
                  <a:pt x="134" y="5"/>
                </a:lnTo>
                <a:lnTo>
                  <a:pt x="134" y="4"/>
                </a:lnTo>
                <a:lnTo>
                  <a:pt x="131" y="4"/>
                </a:lnTo>
                <a:lnTo>
                  <a:pt x="130" y="0"/>
                </a:lnTo>
                <a:lnTo>
                  <a:pt x="128" y="0"/>
                </a:lnTo>
                <a:lnTo>
                  <a:pt x="125" y="0"/>
                </a:lnTo>
                <a:lnTo>
                  <a:pt x="124" y="1"/>
                </a:lnTo>
                <a:lnTo>
                  <a:pt x="123" y="2"/>
                </a:lnTo>
                <a:lnTo>
                  <a:pt x="121" y="1"/>
                </a:lnTo>
                <a:lnTo>
                  <a:pt x="119" y="0"/>
                </a:lnTo>
                <a:lnTo>
                  <a:pt x="117" y="0"/>
                </a:lnTo>
                <a:lnTo>
                  <a:pt x="114" y="1"/>
                </a:lnTo>
                <a:lnTo>
                  <a:pt x="111" y="1"/>
                </a:lnTo>
                <a:lnTo>
                  <a:pt x="108" y="2"/>
                </a:lnTo>
                <a:lnTo>
                  <a:pt x="105" y="1"/>
                </a:lnTo>
                <a:lnTo>
                  <a:pt x="100" y="1"/>
                </a:lnTo>
                <a:lnTo>
                  <a:pt x="100" y="7"/>
                </a:lnTo>
                <a:lnTo>
                  <a:pt x="92" y="12"/>
                </a:lnTo>
                <a:lnTo>
                  <a:pt x="89" y="16"/>
                </a:lnTo>
                <a:lnTo>
                  <a:pt x="90" y="17"/>
                </a:lnTo>
                <a:lnTo>
                  <a:pt x="89" y="19"/>
                </a:lnTo>
                <a:lnTo>
                  <a:pt x="90" y="21"/>
                </a:lnTo>
                <a:lnTo>
                  <a:pt x="92" y="24"/>
                </a:lnTo>
                <a:lnTo>
                  <a:pt x="92" y="27"/>
                </a:lnTo>
                <a:lnTo>
                  <a:pt x="89" y="31"/>
                </a:lnTo>
                <a:lnTo>
                  <a:pt x="89" y="34"/>
                </a:lnTo>
                <a:lnTo>
                  <a:pt x="87" y="37"/>
                </a:lnTo>
                <a:lnTo>
                  <a:pt x="89" y="41"/>
                </a:lnTo>
                <a:lnTo>
                  <a:pt x="90" y="41"/>
                </a:lnTo>
                <a:lnTo>
                  <a:pt x="90" y="42"/>
                </a:lnTo>
                <a:lnTo>
                  <a:pt x="88" y="44"/>
                </a:lnTo>
                <a:lnTo>
                  <a:pt x="87" y="44"/>
                </a:lnTo>
                <a:lnTo>
                  <a:pt x="86" y="45"/>
                </a:lnTo>
                <a:lnTo>
                  <a:pt x="86" y="47"/>
                </a:lnTo>
                <a:lnTo>
                  <a:pt x="82" y="46"/>
                </a:lnTo>
                <a:lnTo>
                  <a:pt x="78" y="46"/>
                </a:lnTo>
                <a:lnTo>
                  <a:pt x="76" y="48"/>
                </a:lnTo>
                <a:lnTo>
                  <a:pt x="74" y="51"/>
                </a:lnTo>
                <a:lnTo>
                  <a:pt x="71" y="53"/>
                </a:lnTo>
                <a:lnTo>
                  <a:pt x="66" y="55"/>
                </a:lnTo>
                <a:lnTo>
                  <a:pt x="60" y="55"/>
                </a:lnTo>
                <a:lnTo>
                  <a:pt x="58" y="55"/>
                </a:lnTo>
                <a:lnTo>
                  <a:pt x="56" y="56"/>
                </a:lnTo>
                <a:lnTo>
                  <a:pt x="55" y="58"/>
                </a:lnTo>
                <a:lnTo>
                  <a:pt x="54" y="60"/>
                </a:lnTo>
                <a:lnTo>
                  <a:pt x="52" y="60"/>
                </a:lnTo>
                <a:lnTo>
                  <a:pt x="50" y="61"/>
                </a:lnTo>
                <a:lnTo>
                  <a:pt x="52" y="62"/>
                </a:lnTo>
                <a:lnTo>
                  <a:pt x="53" y="64"/>
                </a:lnTo>
                <a:lnTo>
                  <a:pt x="51" y="68"/>
                </a:lnTo>
                <a:lnTo>
                  <a:pt x="50" y="73"/>
                </a:lnTo>
                <a:lnTo>
                  <a:pt x="45" y="76"/>
                </a:lnTo>
                <a:lnTo>
                  <a:pt x="46" y="80"/>
                </a:lnTo>
                <a:lnTo>
                  <a:pt x="45" y="82"/>
                </a:lnTo>
                <a:lnTo>
                  <a:pt x="45" y="83"/>
                </a:lnTo>
                <a:lnTo>
                  <a:pt x="43" y="83"/>
                </a:lnTo>
                <a:lnTo>
                  <a:pt x="41" y="81"/>
                </a:lnTo>
                <a:lnTo>
                  <a:pt x="38" y="80"/>
                </a:lnTo>
                <a:lnTo>
                  <a:pt x="38" y="83"/>
                </a:lnTo>
                <a:lnTo>
                  <a:pt x="37" y="83"/>
                </a:lnTo>
                <a:lnTo>
                  <a:pt x="36" y="83"/>
                </a:lnTo>
                <a:lnTo>
                  <a:pt x="33" y="81"/>
                </a:lnTo>
                <a:lnTo>
                  <a:pt x="31" y="79"/>
                </a:lnTo>
                <a:lnTo>
                  <a:pt x="28" y="78"/>
                </a:lnTo>
                <a:lnTo>
                  <a:pt x="28" y="77"/>
                </a:lnTo>
                <a:lnTo>
                  <a:pt x="25" y="78"/>
                </a:lnTo>
                <a:lnTo>
                  <a:pt x="22" y="79"/>
                </a:lnTo>
                <a:lnTo>
                  <a:pt x="20" y="79"/>
                </a:lnTo>
                <a:lnTo>
                  <a:pt x="19" y="79"/>
                </a:lnTo>
                <a:lnTo>
                  <a:pt x="17" y="78"/>
                </a:lnTo>
                <a:lnTo>
                  <a:pt x="16" y="77"/>
                </a:lnTo>
                <a:lnTo>
                  <a:pt x="14" y="77"/>
                </a:lnTo>
                <a:lnTo>
                  <a:pt x="12" y="78"/>
                </a:lnTo>
                <a:lnTo>
                  <a:pt x="11" y="79"/>
                </a:lnTo>
                <a:lnTo>
                  <a:pt x="10" y="80"/>
                </a:lnTo>
                <a:lnTo>
                  <a:pt x="9" y="82"/>
                </a:lnTo>
                <a:lnTo>
                  <a:pt x="6" y="83"/>
                </a:lnTo>
                <a:lnTo>
                  <a:pt x="4" y="85"/>
                </a:lnTo>
                <a:lnTo>
                  <a:pt x="4" y="86"/>
                </a:lnTo>
                <a:lnTo>
                  <a:pt x="5" y="89"/>
                </a:lnTo>
                <a:lnTo>
                  <a:pt x="2" y="92"/>
                </a:lnTo>
                <a:lnTo>
                  <a:pt x="3" y="95"/>
                </a:lnTo>
                <a:lnTo>
                  <a:pt x="0" y="100"/>
                </a:lnTo>
                <a:close/>
              </a:path>
            </a:pathLst>
          </a:custGeom>
          <a:noFill/>
          <a:ln w="0">
            <a:solidFill>
              <a:srgbClr val="F1C18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5" name="Freeform 3820"/>
          <p:cNvSpPr>
            <a:spLocks/>
          </p:cNvSpPr>
          <p:nvPr/>
        </p:nvSpPr>
        <p:spPr bwMode="auto">
          <a:xfrm>
            <a:off x="5316538" y="1963738"/>
            <a:ext cx="382587" cy="258762"/>
          </a:xfrm>
          <a:custGeom>
            <a:avLst/>
            <a:gdLst>
              <a:gd name="T0" fmla="*/ 2147483647 w 49"/>
              <a:gd name="T1" fmla="*/ 2147483647 h 35"/>
              <a:gd name="T2" fmla="*/ 2147483647 w 49"/>
              <a:gd name="T3" fmla="*/ 2147483647 h 35"/>
              <a:gd name="T4" fmla="*/ 2147483647 w 49"/>
              <a:gd name="T5" fmla="*/ 2147483647 h 35"/>
              <a:gd name="T6" fmla="*/ 0 w 49"/>
              <a:gd name="T7" fmla="*/ 2147483647 h 35"/>
              <a:gd name="T8" fmla="*/ 0 w 49"/>
              <a:gd name="T9" fmla="*/ 2147483647 h 35"/>
              <a:gd name="T10" fmla="*/ 2147483647 w 49"/>
              <a:gd name="T11" fmla="*/ 2147483647 h 35"/>
              <a:gd name="T12" fmla="*/ 2147483647 w 49"/>
              <a:gd name="T13" fmla="*/ 2147483647 h 35"/>
              <a:gd name="T14" fmla="*/ 2147483647 w 49"/>
              <a:gd name="T15" fmla="*/ 2147483647 h 35"/>
              <a:gd name="T16" fmla="*/ 2147483647 w 49"/>
              <a:gd name="T17" fmla="*/ 2147483647 h 35"/>
              <a:gd name="T18" fmla="*/ 2147483647 w 49"/>
              <a:gd name="T19" fmla="*/ 2147483647 h 35"/>
              <a:gd name="T20" fmla="*/ 2147483647 w 49"/>
              <a:gd name="T21" fmla="*/ 2147483647 h 35"/>
              <a:gd name="T22" fmla="*/ 2147483647 w 49"/>
              <a:gd name="T23" fmla="*/ 2147483647 h 35"/>
              <a:gd name="T24" fmla="*/ 2147483647 w 49"/>
              <a:gd name="T25" fmla="*/ 2147483647 h 35"/>
              <a:gd name="T26" fmla="*/ 2147483647 w 49"/>
              <a:gd name="T27" fmla="*/ 2147483647 h 35"/>
              <a:gd name="T28" fmla="*/ 2147483647 w 49"/>
              <a:gd name="T29" fmla="*/ 2147483647 h 35"/>
              <a:gd name="T30" fmla="*/ 2147483647 w 49"/>
              <a:gd name="T31" fmla="*/ 2147483647 h 35"/>
              <a:gd name="T32" fmla="*/ 2147483647 w 49"/>
              <a:gd name="T33" fmla="*/ 2147483647 h 35"/>
              <a:gd name="T34" fmla="*/ 2147483647 w 49"/>
              <a:gd name="T35" fmla="*/ 2147483647 h 35"/>
              <a:gd name="T36" fmla="*/ 2147483647 w 49"/>
              <a:gd name="T37" fmla="*/ 2147483647 h 35"/>
              <a:gd name="T38" fmla="*/ 2147483647 w 49"/>
              <a:gd name="T39" fmla="*/ 2147483647 h 35"/>
              <a:gd name="T40" fmla="*/ 2147483647 w 49"/>
              <a:gd name="T41" fmla="*/ 2147483647 h 35"/>
              <a:gd name="T42" fmla="*/ 2147483647 w 49"/>
              <a:gd name="T43" fmla="*/ 2147483647 h 35"/>
              <a:gd name="T44" fmla="*/ 2147483647 w 49"/>
              <a:gd name="T45" fmla="*/ 2147483647 h 35"/>
              <a:gd name="T46" fmla="*/ 2147483647 w 49"/>
              <a:gd name="T47" fmla="*/ 2147483647 h 35"/>
              <a:gd name="T48" fmla="*/ 2147483647 w 49"/>
              <a:gd name="T49" fmla="*/ 2147483647 h 35"/>
              <a:gd name="T50" fmla="*/ 2147483647 w 49"/>
              <a:gd name="T51" fmla="*/ 2147483647 h 35"/>
              <a:gd name="T52" fmla="*/ 2147483647 w 49"/>
              <a:gd name="T53" fmla="*/ 2147483647 h 35"/>
              <a:gd name="T54" fmla="*/ 2147483647 w 49"/>
              <a:gd name="T55" fmla="*/ 2147483647 h 35"/>
              <a:gd name="T56" fmla="*/ 2147483647 w 49"/>
              <a:gd name="T57" fmla="*/ 2147483647 h 35"/>
              <a:gd name="T58" fmla="*/ 2147483647 w 49"/>
              <a:gd name="T59" fmla="*/ 2147483647 h 35"/>
              <a:gd name="T60" fmla="*/ 2147483647 w 49"/>
              <a:gd name="T61" fmla="*/ 2147483647 h 35"/>
              <a:gd name="T62" fmla="*/ 2147483647 w 49"/>
              <a:gd name="T63" fmla="*/ 2147483647 h 35"/>
              <a:gd name="T64" fmla="*/ 2147483647 w 49"/>
              <a:gd name="T65" fmla="*/ 2147483647 h 35"/>
              <a:gd name="T66" fmla="*/ 2147483647 w 49"/>
              <a:gd name="T67" fmla="*/ 2147483647 h 35"/>
              <a:gd name="T68" fmla="*/ 2147483647 w 49"/>
              <a:gd name="T69" fmla="*/ 2147483647 h 35"/>
              <a:gd name="T70" fmla="*/ 2147483647 w 49"/>
              <a:gd name="T71" fmla="*/ 2147483647 h 35"/>
              <a:gd name="T72" fmla="*/ 2147483647 w 49"/>
              <a:gd name="T73" fmla="*/ 2147483647 h 35"/>
              <a:gd name="T74" fmla="*/ 2147483647 w 49"/>
              <a:gd name="T75" fmla="*/ 2147483647 h 35"/>
              <a:gd name="T76" fmla="*/ 2147483647 w 49"/>
              <a:gd name="T77" fmla="*/ 2147483647 h 35"/>
              <a:gd name="T78" fmla="*/ 2147483647 w 49"/>
              <a:gd name="T79" fmla="*/ 2147483647 h 35"/>
              <a:gd name="T80" fmla="*/ 2147483647 w 49"/>
              <a:gd name="T81" fmla="*/ 2147483647 h 35"/>
              <a:gd name="T82" fmla="*/ 2147483647 w 49"/>
              <a:gd name="T83" fmla="*/ 2147483647 h 35"/>
              <a:gd name="T84" fmla="*/ 2147483647 w 49"/>
              <a:gd name="T85" fmla="*/ 2147483647 h 35"/>
              <a:gd name="T86" fmla="*/ 2147483647 w 49"/>
              <a:gd name="T87" fmla="*/ 2147483647 h 35"/>
              <a:gd name="T88" fmla="*/ 2147483647 w 49"/>
              <a:gd name="T89" fmla="*/ 2147483647 h 35"/>
              <a:gd name="T90" fmla="*/ 2147483647 w 49"/>
              <a:gd name="T91" fmla="*/ 2147483647 h 35"/>
              <a:gd name="T92" fmla="*/ 2147483647 w 49"/>
              <a:gd name="T93" fmla="*/ 2147483647 h 35"/>
              <a:gd name="T94" fmla="*/ 2147483647 w 49"/>
              <a:gd name="T95" fmla="*/ 2147483647 h 35"/>
              <a:gd name="T96" fmla="*/ 2147483647 w 49"/>
              <a:gd name="T97" fmla="*/ 2147483647 h 35"/>
              <a:gd name="T98" fmla="*/ 2147483647 w 49"/>
              <a:gd name="T99" fmla="*/ 2147483647 h 35"/>
              <a:gd name="T100" fmla="*/ 2147483647 w 49"/>
              <a:gd name="T101" fmla="*/ 2147483647 h 35"/>
              <a:gd name="T102" fmla="*/ 2147483647 w 49"/>
              <a:gd name="T103" fmla="*/ 2147483647 h 35"/>
              <a:gd name="T104" fmla="*/ 2147483647 w 49"/>
              <a:gd name="T105" fmla="*/ 2147483647 h 35"/>
              <a:gd name="T106" fmla="*/ 2147483647 w 49"/>
              <a:gd name="T107" fmla="*/ 2147483647 h 35"/>
              <a:gd name="T108" fmla="*/ 2147483647 w 49"/>
              <a:gd name="T109" fmla="*/ 2147483647 h 35"/>
              <a:gd name="T110" fmla="*/ 2147483647 w 49"/>
              <a:gd name="T111" fmla="*/ 0 h 35"/>
              <a:gd name="T112" fmla="*/ 2147483647 w 49"/>
              <a:gd name="T113" fmla="*/ 2147483647 h 35"/>
              <a:gd name="T114" fmla="*/ 2147483647 w 49"/>
              <a:gd name="T115" fmla="*/ 2147483647 h 35"/>
              <a:gd name="T116" fmla="*/ 2147483647 w 49"/>
              <a:gd name="T117" fmla="*/ 2147483647 h 3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9"/>
              <a:gd name="T178" fmla="*/ 0 h 35"/>
              <a:gd name="T179" fmla="*/ 49 w 49"/>
              <a:gd name="T180" fmla="*/ 35 h 3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9" h="35">
                <a:moveTo>
                  <a:pt x="2" y="4"/>
                </a:moveTo>
                <a:lnTo>
                  <a:pt x="2" y="6"/>
                </a:lnTo>
                <a:lnTo>
                  <a:pt x="2" y="7"/>
                </a:lnTo>
                <a:lnTo>
                  <a:pt x="0" y="9"/>
                </a:lnTo>
                <a:lnTo>
                  <a:pt x="0" y="11"/>
                </a:lnTo>
                <a:lnTo>
                  <a:pt x="1" y="14"/>
                </a:lnTo>
                <a:lnTo>
                  <a:pt x="1" y="16"/>
                </a:lnTo>
                <a:lnTo>
                  <a:pt x="4" y="18"/>
                </a:lnTo>
                <a:lnTo>
                  <a:pt x="9" y="19"/>
                </a:lnTo>
                <a:lnTo>
                  <a:pt x="11" y="20"/>
                </a:lnTo>
                <a:lnTo>
                  <a:pt x="12" y="24"/>
                </a:lnTo>
                <a:lnTo>
                  <a:pt x="17" y="29"/>
                </a:lnTo>
                <a:lnTo>
                  <a:pt x="21" y="29"/>
                </a:lnTo>
                <a:lnTo>
                  <a:pt x="23" y="29"/>
                </a:lnTo>
                <a:lnTo>
                  <a:pt x="25" y="30"/>
                </a:lnTo>
                <a:lnTo>
                  <a:pt x="27" y="31"/>
                </a:lnTo>
                <a:lnTo>
                  <a:pt x="29" y="30"/>
                </a:lnTo>
                <a:lnTo>
                  <a:pt x="30" y="31"/>
                </a:lnTo>
                <a:lnTo>
                  <a:pt x="31" y="31"/>
                </a:lnTo>
                <a:lnTo>
                  <a:pt x="32" y="30"/>
                </a:lnTo>
                <a:lnTo>
                  <a:pt x="35" y="30"/>
                </a:lnTo>
                <a:lnTo>
                  <a:pt x="36" y="32"/>
                </a:lnTo>
                <a:lnTo>
                  <a:pt x="37" y="35"/>
                </a:lnTo>
                <a:lnTo>
                  <a:pt x="39" y="35"/>
                </a:lnTo>
                <a:lnTo>
                  <a:pt x="42" y="35"/>
                </a:lnTo>
                <a:lnTo>
                  <a:pt x="46" y="34"/>
                </a:lnTo>
                <a:lnTo>
                  <a:pt x="48" y="34"/>
                </a:lnTo>
                <a:lnTo>
                  <a:pt x="49" y="33"/>
                </a:lnTo>
                <a:lnTo>
                  <a:pt x="48" y="32"/>
                </a:lnTo>
                <a:lnTo>
                  <a:pt x="47" y="32"/>
                </a:lnTo>
                <a:lnTo>
                  <a:pt x="45" y="32"/>
                </a:lnTo>
                <a:lnTo>
                  <a:pt x="45" y="31"/>
                </a:lnTo>
                <a:lnTo>
                  <a:pt x="46" y="30"/>
                </a:lnTo>
                <a:lnTo>
                  <a:pt x="46" y="29"/>
                </a:lnTo>
                <a:lnTo>
                  <a:pt x="45" y="28"/>
                </a:lnTo>
                <a:lnTo>
                  <a:pt x="43" y="27"/>
                </a:lnTo>
                <a:lnTo>
                  <a:pt x="41" y="24"/>
                </a:lnTo>
                <a:lnTo>
                  <a:pt x="36" y="20"/>
                </a:lnTo>
                <a:lnTo>
                  <a:pt x="32" y="18"/>
                </a:lnTo>
                <a:lnTo>
                  <a:pt x="30" y="16"/>
                </a:lnTo>
                <a:lnTo>
                  <a:pt x="26" y="16"/>
                </a:lnTo>
                <a:lnTo>
                  <a:pt x="24" y="17"/>
                </a:lnTo>
                <a:lnTo>
                  <a:pt x="22" y="14"/>
                </a:lnTo>
                <a:lnTo>
                  <a:pt x="22" y="5"/>
                </a:lnTo>
                <a:lnTo>
                  <a:pt x="26" y="4"/>
                </a:lnTo>
                <a:lnTo>
                  <a:pt x="30" y="4"/>
                </a:lnTo>
                <a:lnTo>
                  <a:pt x="31" y="2"/>
                </a:lnTo>
                <a:lnTo>
                  <a:pt x="30" y="1"/>
                </a:lnTo>
                <a:lnTo>
                  <a:pt x="26" y="1"/>
                </a:lnTo>
                <a:lnTo>
                  <a:pt x="22" y="2"/>
                </a:lnTo>
                <a:lnTo>
                  <a:pt x="17" y="2"/>
                </a:lnTo>
                <a:lnTo>
                  <a:pt x="17" y="4"/>
                </a:lnTo>
                <a:lnTo>
                  <a:pt x="12" y="4"/>
                </a:lnTo>
                <a:lnTo>
                  <a:pt x="11" y="1"/>
                </a:lnTo>
                <a:lnTo>
                  <a:pt x="8" y="0"/>
                </a:lnTo>
                <a:lnTo>
                  <a:pt x="5" y="1"/>
                </a:lnTo>
                <a:lnTo>
                  <a:pt x="3" y="2"/>
                </a:lnTo>
                <a:lnTo>
                  <a:pt x="2" y="4"/>
                </a:lnTo>
                <a:close/>
              </a:path>
            </a:pathLst>
          </a:custGeom>
          <a:solidFill>
            <a:srgbClr val="00AE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6" name="Freeform 3821"/>
          <p:cNvSpPr>
            <a:spLocks/>
          </p:cNvSpPr>
          <p:nvPr/>
        </p:nvSpPr>
        <p:spPr bwMode="auto">
          <a:xfrm>
            <a:off x="5316538" y="1963738"/>
            <a:ext cx="382587" cy="258762"/>
          </a:xfrm>
          <a:custGeom>
            <a:avLst/>
            <a:gdLst>
              <a:gd name="T0" fmla="*/ 2147483647 w 49"/>
              <a:gd name="T1" fmla="*/ 2147483647 h 35"/>
              <a:gd name="T2" fmla="*/ 2147483647 w 49"/>
              <a:gd name="T3" fmla="*/ 2147483647 h 35"/>
              <a:gd name="T4" fmla="*/ 2147483647 w 49"/>
              <a:gd name="T5" fmla="*/ 2147483647 h 35"/>
              <a:gd name="T6" fmla="*/ 0 w 49"/>
              <a:gd name="T7" fmla="*/ 2147483647 h 35"/>
              <a:gd name="T8" fmla="*/ 0 w 49"/>
              <a:gd name="T9" fmla="*/ 2147483647 h 35"/>
              <a:gd name="T10" fmla="*/ 2147483647 w 49"/>
              <a:gd name="T11" fmla="*/ 2147483647 h 35"/>
              <a:gd name="T12" fmla="*/ 2147483647 w 49"/>
              <a:gd name="T13" fmla="*/ 2147483647 h 35"/>
              <a:gd name="T14" fmla="*/ 2147483647 w 49"/>
              <a:gd name="T15" fmla="*/ 2147483647 h 35"/>
              <a:gd name="T16" fmla="*/ 2147483647 w 49"/>
              <a:gd name="T17" fmla="*/ 2147483647 h 35"/>
              <a:gd name="T18" fmla="*/ 2147483647 w 49"/>
              <a:gd name="T19" fmla="*/ 2147483647 h 35"/>
              <a:gd name="T20" fmla="*/ 2147483647 w 49"/>
              <a:gd name="T21" fmla="*/ 2147483647 h 35"/>
              <a:gd name="T22" fmla="*/ 2147483647 w 49"/>
              <a:gd name="T23" fmla="*/ 2147483647 h 35"/>
              <a:gd name="T24" fmla="*/ 2147483647 w 49"/>
              <a:gd name="T25" fmla="*/ 2147483647 h 35"/>
              <a:gd name="T26" fmla="*/ 2147483647 w 49"/>
              <a:gd name="T27" fmla="*/ 2147483647 h 35"/>
              <a:gd name="T28" fmla="*/ 2147483647 w 49"/>
              <a:gd name="T29" fmla="*/ 2147483647 h 35"/>
              <a:gd name="T30" fmla="*/ 2147483647 w 49"/>
              <a:gd name="T31" fmla="*/ 2147483647 h 35"/>
              <a:gd name="T32" fmla="*/ 2147483647 w 49"/>
              <a:gd name="T33" fmla="*/ 2147483647 h 35"/>
              <a:gd name="T34" fmla="*/ 2147483647 w 49"/>
              <a:gd name="T35" fmla="*/ 2147483647 h 35"/>
              <a:gd name="T36" fmla="*/ 2147483647 w 49"/>
              <a:gd name="T37" fmla="*/ 2147483647 h 35"/>
              <a:gd name="T38" fmla="*/ 2147483647 w 49"/>
              <a:gd name="T39" fmla="*/ 2147483647 h 35"/>
              <a:gd name="T40" fmla="*/ 2147483647 w 49"/>
              <a:gd name="T41" fmla="*/ 2147483647 h 35"/>
              <a:gd name="T42" fmla="*/ 2147483647 w 49"/>
              <a:gd name="T43" fmla="*/ 2147483647 h 35"/>
              <a:gd name="T44" fmla="*/ 2147483647 w 49"/>
              <a:gd name="T45" fmla="*/ 2147483647 h 35"/>
              <a:gd name="T46" fmla="*/ 2147483647 w 49"/>
              <a:gd name="T47" fmla="*/ 2147483647 h 35"/>
              <a:gd name="T48" fmla="*/ 2147483647 w 49"/>
              <a:gd name="T49" fmla="*/ 2147483647 h 35"/>
              <a:gd name="T50" fmla="*/ 2147483647 w 49"/>
              <a:gd name="T51" fmla="*/ 2147483647 h 35"/>
              <a:gd name="T52" fmla="*/ 2147483647 w 49"/>
              <a:gd name="T53" fmla="*/ 2147483647 h 35"/>
              <a:gd name="T54" fmla="*/ 2147483647 w 49"/>
              <a:gd name="T55" fmla="*/ 2147483647 h 35"/>
              <a:gd name="T56" fmla="*/ 2147483647 w 49"/>
              <a:gd name="T57" fmla="*/ 2147483647 h 35"/>
              <a:gd name="T58" fmla="*/ 2147483647 w 49"/>
              <a:gd name="T59" fmla="*/ 2147483647 h 35"/>
              <a:gd name="T60" fmla="*/ 2147483647 w 49"/>
              <a:gd name="T61" fmla="*/ 2147483647 h 35"/>
              <a:gd name="T62" fmla="*/ 2147483647 w 49"/>
              <a:gd name="T63" fmla="*/ 2147483647 h 35"/>
              <a:gd name="T64" fmla="*/ 2147483647 w 49"/>
              <a:gd name="T65" fmla="*/ 2147483647 h 35"/>
              <a:gd name="T66" fmla="*/ 2147483647 w 49"/>
              <a:gd name="T67" fmla="*/ 2147483647 h 35"/>
              <a:gd name="T68" fmla="*/ 2147483647 w 49"/>
              <a:gd name="T69" fmla="*/ 2147483647 h 35"/>
              <a:gd name="T70" fmla="*/ 2147483647 w 49"/>
              <a:gd name="T71" fmla="*/ 2147483647 h 35"/>
              <a:gd name="T72" fmla="*/ 2147483647 w 49"/>
              <a:gd name="T73" fmla="*/ 2147483647 h 35"/>
              <a:gd name="T74" fmla="*/ 2147483647 w 49"/>
              <a:gd name="T75" fmla="*/ 2147483647 h 35"/>
              <a:gd name="T76" fmla="*/ 2147483647 w 49"/>
              <a:gd name="T77" fmla="*/ 2147483647 h 35"/>
              <a:gd name="T78" fmla="*/ 2147483647 w 49"/>
              <a:gd name="T79" fmla="*/ 2147483647 h 35"/>
              <a:gd name="T80" fmla="*/ 2147483647 w 49"/>
              <a:gd name="T81" fmla="*/ 2147483647 h 35"/>
              <a:gd name="T82" fmla="*/ 2147483647 w 49"/>
              <a:gd name="T83" fmla="*/ 2147483647 h 35"/>
              <a:gd name="T84" fmla="*/ 2147483647 w 49"/>
              <a:gd name="T85" fmla="*/ 2147483647 h 35"/>
              <a:gd name="T86" fmla="*/ 2147483647 w 49"/>
              <a:gd name="T87" fmla="*/ 2147483647 h 35"/>
              <a:gd name="T88" fmla="*/ 2147483647 w 49"/>
              <a:gd name="T89" fmla="*/ 2147483647 h 35"/>
              <a:gd name="T90" fmla="*/ 2147483647 w 49"/>
              <a:gd name="T91" fmla="*/ 2147483647 h 35"/>
              <a:gd name="T92" fmla="*/ 2147483647 w 49"/>
              <a:gd name="T93" fmla="*/ 2147483647 h 35"/>
              <a:gd name="T94" fmla="*/ 2147483647 w 49"/>
              <a:gd name="T95" fmla="*/ 2147483647 h 35"/>
              <a:gd name="T96" fmla="*/ 2147483647 w 49"/>
              <a:gd name="T97" fmla="*/ 2147483647 h 35"/>
              <a:gd name="T98" fmla="*/ 2147483647 w 49"/>
              <a:gd name="T99" fmla="*/ 2147483647 h 35"/>
              <a:gd name="T100" fmla="*/ 2147483647 w 49"/>
              <a:gd name="T101" fmla="*/ 2147483647 h 35"/>
              <a:gd name="T102" fmla="*/ 2147483647 w 49"/>
              <a:gd name="T103" fmla="*/ 2147483647 h 35"/>
              <a:gd name="T104" fmla="*/ 2147483647 w 49"/>
              <a:gd name="T105" fmla="*/ 2147483647 h 35"/>
              <a:gd name="T106" fmla="*/ 2147483647 w 49"/>
              <a:gd name="T107" fmla="*/ 2147483647 h 35"/>
              <a:gd name="T108" fmla="*/ 2147483647 w 49"/>
              <a:gd name="T109" fmla="*/ 2147483647 h 35"/>
              <a:gd name="T110" fmla="*/ 2147483647 w 49"/>
              <a:gd name="T111" fmla="*/ 0 h 35"/>
              <a:gd name="T112" fmla="*/ 2147483647 w 49"/>
              <a:gd name="T113" fmla="*/ 2147483647 h 35"/>
              <a:gd name="T114" fmla="*/ 2147483647 w 49"/>
              <a:gd name="T115" fmla="*/ 2147483647 h 35"/>
              <a:gd name="T116" fmla="*/ 2147483647 w 49"/>
              <a:gd name="T117" fmla="*/ 2147483647 h 3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9"/>
              <a:gd name="T178" fmla="*/ 0 h 35"/>
              <a:gd name="T179" fmla="*/ 49 w 49"/>
              <a:gd name="T180" fmla="*/ 35 h 3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9" h="35">
                <a:moveTo>
                  <a:pt x="2" y="4"/>
                </a:moveTo>
                <a:lnTo>
                  <a:pt x="2" y="6"/>
                </a:lnTo>
                <a:lnTo>
                  <a:pt x="2" y="7"/>
                </a:lnTo>
                <a:lnTo>
                  <a:pt x="0" y="9"/>
                </a:lnTo>
                <a:lnTo>
                  <a:pt x="0" y="11"/>
                </a:lnTo>
                <a:lnTo>
                  <a:pt x="1" y="14"/>
                </a:lnTo>
                <a:lnTo>
                  <a:pt x="1" y="16"/>
                </a:lnTo>
                <a:lnTo>
                  <a:pt x="4" y="18"/>
                </a:lnTo>
                <a:lnTo>
                  <a:pt x="9" y="19"/>
                </a:lnTo>
                <a:lnTo>
                  <a:pt x="11" y="20"/>
                </a:lnTo>
                <a:lnTo>
                  <a:pt x="12" y="24"/>
                </a:lnTo>
                <a:lnTo>
                  <a:pt x="17" y="29"/>
                </a:lnTo>
                <a:lnTo>
                  <a:pt x="21" y="29"/>
                </a:lnTo>
                <a:lnTo>
                  <a:pt x="23" y="29"/>
                </a:lnTo>
                <a:lnTo>
                  <a:pt x="25" y="30"/>
                </a:lnTo>
                <a:lnTo>
                  <a:pt x="27" y="31"/>
                </a:lnTo>
                <a:lnTo>
                  <a:pt x="29" y="30"/>
                </a:lnTo>
                <a:lnTo>
                  <a:pt x="30" y="31"/>
                </a:lnTo>
                <a:lnTo>
                  <a:pt x="31" y="31"/>
                </a:lnTo>
                <a:lnTo>
                  <a:pt x="32" y="30"/>
                </a:lnTo>
                <a:lnTo>
                  <a:pt x="35" y="30"/>
                </a:lnTo>
                <a:lnTo>
                  <a:pt x="36" y="32"/>
                </a:lnTo>
                <a:lnTo>
                  <a:pt x="37" y="35"/>
                </a:lnTo>
                <a:lnTo>
                  <a:pt x="39" y="35"/>
                </a:lnTo>
                <a:lnTo>
                  <a:pt x="42" y="35"/>
                </a:lnTo>
                <a:lnTo>
                  <a:pt x="46" y="34"/>
                </a:lnTo>
                <a:lnTo>
                  <a:pt x="48" y="34"/>
                </a:lnTo>
                <a:lnTo>
                  <a:pt x="49" y="33"/>
                </a:lnTo>
                <a:lnTo>
                  <a:pt x="48" y="32"/>
                </a:lnTo>
                <a:lnTo>
                  <a:pt x="47" y="32"/>
                </a:lnTo>
                <a:lnTo>
                  <a:pt x="45" y="32"/>
                </a:lnTo>
                <a:lnTo>
                  <a:pt x="45" y="31"/>
                </a:lnTo>
                <a:lnTo>
                  <a:pt x="46" y="30"/>
                </a:lnTo>
                <a:lnTo>
                  <a:pt x="46" y="29"/>
                </a:lnTo>
                <a:lnTo>
                  <a:pt x="45" y="28"/>
                </a:lnTo>
                <a:lnTo>
                  <a:pt x="43" y="27"/>
                </a:lnTo>
                <a:lnTo>
                  <a:pt x="41" y="24"/>
                </a:lnTo>
                <a:lnTo>
                  <a:pt x="36" y="20"/>
                </a:lnTo>
                <a:lnTo>
                  <a:pt x="32" y="18"/>
                </a:lnTo>
                <a:lnTo>
                  <a:pt x="30" y="16"/>
                </a:lnTo>
                <a:lnTo>
                  <a:pt x="26" y="16"/>
                </a:lnTo>
                <a:lnTo>
                  <a:pt x="24" y="17"/>
                </a:lnTo>
                <a:lnTo>
                  <a:pt x="22" y="14"/>
                </a:lnTo>
                <a:lnTo>
                  <a:pt x="22" y="5"/>
                </a:lnTo>
                <a:lnTo>
                  <a:pt x="26" y="4"/>
                </a:lnTo>
                <a:lnTo>
                  <a:pt x="30" y="4"/>
                </a:lnTo>
                <a:lnTo>
                  <a:pt x="31" y="2"/>
                </a:lnTo>
                <a:lnTo>
                  <a:pt x="30" y="1"/>
                </a:lnTo>
                <a:lnTo>
                  <a:pt x="26" y="1"/>
                </a:lnTo>
                <a:lnTo>
                  <a:pt x="22" y="2"/>
                </a:lnTo>
                <a:lnTo>
                  <a:pt x="17" y="2"/>
                </a:lnTo>
                <a:lnTo>
                  <a:pt x="17" y="4"/>
                </a:lnTo>
                <a:lnTo>
                  <a:pt x="12" y="4"/>
                </a:lnTo>
                <a:lnTo>
                  <a:pt x="11" y="1"/>
                </a:lnTo>
                <a:lnTo>
                  <a:pt x="8" y="0"/>
                </a:lnTo>
                <a:lnTo>
                  <a:pt x="5" y="1"/>
                </a:lnTo>
                <a:lnTo>
                  <a:pt x="3" y="2"/>
                </a:lnTo>
                <a:lnTo>
                  <a:pt x="2" y="4"/>
                </a:lnTo>
                <a:close/>
              </a:path>
            </a:pathLst>
          </a:custGeom>
          <a:noFill/>
          <a:ln w="0">
            <a:solidFill>
              <a:srgbClr val="00AEC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7" name="Freeform 3822"/>
          <p:cNvSpPr>
            <a:spLocks/>
          </p:cNvSpPr>
          <p:nvPr/>
        </p:nvSpPr>
        <p:spPr bwMode="auto">
          <a:xfrm>
            <a:off x="5808663" y="1347788"/>
            <a:ext cx="804862" cy="527050"/>
          </a:xfrm>
          <a:custGeom>
            <a:avLst/>
            <a:gdLst>
              <a:gd name="T0" fmla="*/ 2147483647 w 103"/>
              <a:gd name="T1" fmla="*/ 2147483647 h 71"/>
              <a:gd name="T2" fmla="*/ 2147483647 w 103"/>
              <a:gd name="T3" fmla="*/ 2147483647 h 71"/>
              <a:gd name="T4" fmla="*/ 2147483647 w 103"/>
              <a:gd name="T5" fmla="*/ 2147483647 h 71"/>
              <a:gd name="T6" fmla="*/ 2147483647 w 103"/>
              <a:gd name="T7" fmla="*/ 2147483647 h 71"/>
              <a:gd name="T8" fmla="*/ 2147483647 w 103"/>
              <a:gd name="T9" fmla="*/ 2147483647 h 71"/>
              <a:gd name="T10" fmla="*/ 2147483647 w 103"/>
              <a:gd name="T11" fmla="*/ 2147483647 h 71"/>
              <a:gd name="T12" fmla="*/ 2147483647 w 103"/>
              <a:gd name="T13" fmla="*/ 2147483647 h 71"/>
              <a:gd name="T14" fmla="*/ 2147483647 w 103"/>
              <a:gd name="T15" fmla="*/ 2147483647 h 71"/>
              <a:gd name="T16" fmla="*/ 2147483647 w 103"/>
              <a:gd name="T17" fmla="*/ 2147483647 h 71"/>
              <a:gd name="T18" fmla="*/ 2147483647 w 103"/>
              <a:gd name="T19" fmla="*/ 2147483647 h 71"/>
              <a:gd name="T20" fmla="*/ 2147483647 w 103"/>
              <a:gd name="T21" fmla="*/ 2147483647 h 71"/>
              <a:gd name="T22" fmla="*/ 2147483647 w 103"/>
              <a:gd name="T23" fmla="*/ 0 h 71"/>
              <a:gd name="T24" fmla="*/ 2147483647 w 103"/>
              <a:gd name="T25" fmla="*/ 2147483647 h 71"/>
              <a:gd name="T26" fmla="*/ 2147483647 w 103"/>
              <a:gd name="T27" fmla="*/ 2147483647 h 71"/>
              <a:gd name="T28" fmla="*/ 2147483647 w 103"/>
              <a:gd name="T29" fmla="*/ 2147483647 h 71"/>
              <a:gd name="T30" fmla="*/ 2147483647 w 103"/>
              <a:gd name="T31" fmla="*/ 2147483647 h 71"/>
              <a:gd name="T32" fmla="*/ 2147483647 w 103"/>
              <a:gd name="T33" fmla="*/ 2147483647 h 71"/>
              <a:gd name="T34" fmla="*/ 2147483647 w 103"/>
              <a:gd name="T35" fmla="*/ 2147483647 h 71"/>
              <a:gd name="T36" fmla="*/ 2147483647 w 103"/>
              <a:gd name="T37" fmla="*/ 2147483647 h 71"/>
              <a:gd name="T38" fmla="*/ 2147483647 w 103"/>
              <a:gd name="T39" fmla="*/ 2147483647 h 71"/>
              <a:gd name="T40" fmla="*/ 2147483647 w 103"/>
              <a:gd name="T41" fmla="*/ 2147483647 h 71"/>
              <a:gd name="T42" fmla="*/ 2147483647 w 103"/>
              <a:gd name="T43" fmla="*/ 2147483647 h 71"/>
              <a:gd name="T44" fmla="*/ 2147483647 w 103"/>
              <a:gd name="T45" fmla="*/ 2147483647 h 71"/>
              <a:gd name="T46" fmla="*/ 2147483647 w 103"/>
              <a:gd name="T47" fmla="*/ 2147483647 h 71"/>
              <a:gd name="T48" fmla="*/ 2147483647 w 103"/>
              <a:gd name="T49" fmla="*/ 2147483647 h 71"/>
              <a:gd name="T50" fmla="*/ 2147483647 w 103"/>
              <a:gd name="T51" fmla="*/ 2147483647 h 71"/>
              <a:gd name="T52" fmla="*/ 2147483647 w 103"/>
              <a:gd name="T53" fmla="*/ 2147483647 h 71"/>
              <a:gd name="T54" fmla="*/ 2147483647 w 103"/>
              <a:gd name="T55" fmla="*/ 2147483647 h 71"/>
              <a:gd name="T56" fmla="*/ 2147483647 w 103"/>
              <a:gd name="T57" fmla="*/ 2147483647 h 71"/>
              <a:gd name="T58" fmla="*/ 2147483647 w 103"/>
              <a:gd name="T59" fmla="*/ 2147483647 h 71"/>
              <a:gd name="T60" fmla="*/ 2147483647 w 103"/>
              <a:gd name="T61" fmla="*/ 2147483647 h 71"/>
              <a:gd name="T62" fmla="*/ 2147483647 w 103"/>
              <a:gd name="T63" fmla="*/ 2147483647 h 71"/>
              <a:gd name="T64" fmla="*/ 2147483647 w 103"/>
              <a:gd name="T65" fmla="*/ 2147483647 h 71"/>
              <a:gd name="T66" fmla="*/ 2147483647 w 103"/>
              <a:gd name="T67" fmla="*/ 2147483647 h 71"/>
              <a:gd name="T68" fmla="*/ 2147483647 w 103"/>
              <a:gd name="T69" fmla="*/ 2147483647 h 71"/>
              <a:gd name="T70" fmla="*/ 2147483647 w 103"/>
              <a:gd name="T71" fmla="*/ 2147483647 h 71"/>
              <a:gd name="T72" fmla="*/ 2147483647 w 103"/>
              <a:gd name="T73" fmla="*/ 2147483647 h 71"/>
              <a:gd name="T74" fmla="*/ 2147483647 w 103"/>
              <a:gd name="T75" fmla="*/ 2147483647 h 71"/>
              <a:gd name="T76" fmla="*/ 2147483647 w 103"/>
              <a:gd name="T77" fmla="*/ 2147483647 h 71"/>
              <a:gd name="T78" fmla="*/ 2147483647 w 103"/>
              <a:gd name="T79" fmla="*/ 2147483647 h 71"/>
              <a:gd name="T80" fmla="*/ 2147483647 w 103"/>
              <a:gd name="T81" fmla="*/ 2147483647 h 71"/>
              <a:gd name="T82" fmla="*/ 2147483647 w 103"/>
              <a:gd name="T83" fmla="*/ 2147483647 h 71"/>
              <a:gd name="T84" fmla="*/ 2147483647 w 103"/>
              <a:gd name="T85" fmla="*/ 2147483647 h 7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03"/>
              <a:gd name="T130" fmla="*/ 0 h 71"/>
              <a:gd name="T131" fmla="*/ 103 w 103"/>
              <a:gd name="T132" fmla="*/ 71 h 7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03" h="71">
                <a:moveTo>
                  <a:pt x="13" y="71"/>
                </a:moveTo>
                <a:lnTo>
                  <a:pt x="7" y="66"/>
                </a:lnTo>
                <a:lnTo>
                  <a:pt x="7" y="63"/>
                </a:lnTo>
                <a:lnTo>
                  <a:pt x="1" y="58"/>
                </a:lnTo>
                <a:lnTo>
                  <a:pt x="0" y="55"/>
                </a:lnTo>
                <a:lnTo>
                  <a:pt x="1" y="50"/>
                </a:lnTo>
                <a:lnTo>
                  <a:pt x="5" y="47"/>
                </a:lnTo>
                <a:lnTo>
                  <a:pt x="5" y="44"/>
                </a:lnTo>
                <a:lnTo>
                  <a:pt x="9" y="41"/>
                </a:lnTo>
                <a:lnTo>
                  <a:pt x="13" y="37"/>
                </a:lnTo>
                <a:lnTo>
                  <a:pt x="15" y="31"/>
                </a:lnTo>
                <a:lnTo>
                  <a:pt x="17" y="22"/>
                </a:lnTo>
                <a:lnTo>
                  <a:pt x="17" y="20"/>
                </a:lnTo>
                <a:lnTo>
                  <a:pt x="15" y="18"/>
                </a:lnTo>
                <a:lnTo>
                  <a:pt x="13" y="16"/>
                </a:lnTo>
                <a:lnTo>
                  <a:pt x="14" y="13"/>
                </a:lnTo>
                <a:lnTo>
                  <a:pt x="27" y="12"/>
                </a:lnTo>
                <a:lnTo>
                  <a:pt x="36" y="13"/>
                </a:lnTo>
                <a:lnTo>
                  <a:pt x="38" y="14"/>
                </a:lnTo>
                <a:lnTo>
                  <a:pt x="41" y="13"/>
                </a:lnTo>
                <a:lnTo>
                  <a:pt x="43" y="13"/>
                </a:lnTo>
                <a:lnTo>
                  <a:pt x="46" y="14"/>
                </a:lnTo>
                <a:lnTo>
                  <a:pt x="50" y="12"/>
                </a:lnTo>
                <a:lnTo>
                  <a:pt x="69" y="0"/>
                </a:lnTo>
                <a:lnTo>
                  <a:pt x="73" y="0"/>
                </a:lnTo>
                <a:lnTo>
                  <a:pt x="76" y="1"/>
                </a:lnTo>
                <a:lnTo>
                  <a:pt x="81" y="1"/>
                </a:lnTo>
                <a:lnTo>
                  <a:pt x="84" y="4"/>
                </a:lnTo>
                <a:lnTo>
                  <a:pt x="84" y="6"/>
                </a:lnTo>
                <a:lnTo>
                  <a:pt x="85" y="6"/>
                </a:lnTo>
                <a:lnTo>
                  <a:pt x="86" y="7"/>
                </a:lnTo>
                <a:lnTo>
                  <a:pt x="87" y="9"/>
                </a:lnTo>
                <a:lnTo>
                  <a:pt x="89" y="9"/>
                </a:lnTo>
                <a:lnTo>
                  <a:pt x="90" y="10"/>
                </a:lnTo>
                <a:lnTo>
                  <a:pt x="91" y="12"/>
                </a:lnTo>
                <a:lnTo>
                  <a:pt x="92" y="15"/>
                </a:lnTo>
                <a:lnTo>
                  <a:pt x="93" y="16"/>
                </a:lnTo>
                <a:lnTo>
                  <a:pt x="95" y="17"/>
                </a:lnTo>
                <a:lnTo>
                  <a:pt x="96" y="17"/>
                </a:lnTo>
                <a:lnTo>
                  <a:pt x="98" y="17"/>
                </a:lnTo>
                <a:lnTo>
                  <a:pt x="100" y="20"/>
                </a:lnTo>
                <a:lnTo>
                  <a:pt x="99" y="23"/>
                </a:lnTo>
                <a:lnTo>
                  <a:pt x="98" y="25"/>
                </a:lnTo>
                <a:lnTo>
                  <a:pt x="96" y="26"/>
                </a:lnTo>
                <a:lnTo>
                  <a:pt x="101" y="34"/>
                </a:lnTo>
                <a:lnTo>
                  <a:pt x="101" y="37"/>
                </a:lnTo>
                <a:lnTo>
                  <a:pt x="102" y="38"/>
                </a:lnTo>
                <a:lnTo>
                  <a:pt x="103" y="40"/>
                </a:lnTo>
                <a:lnTo>
                  <a:pt x="103" y="44"/>
                </a:lnTo>
                <a:lnTo>
                  <a:pt x="100" y="44"/>
                </a:lnTo>
                <a:lnTo>
                  <a:pt x="98" y="44"/>
                </a:lnTo>
                <a:lnTo>
                  <a:pt x="96" y="46"/>
                </a:lnTo>
                <a:lnTo>
                  <a:pt x="96" y="48"/>
                </a:lnTo>
                <a:lnTo>
                  <a:pt x="96" y="49"/>
                </a:lnTo>
                <a:lnTo>
                  <a:pt x="95" y="50"/>
                </a:lnTo>
                <a:lnTo>
                  <a:pt x="93" y="51"/>
                </a:lnTo>
                <a:lnTo>
                  <a:pt x="92" y="50"/>
                </a:lnTo>
                <a:lnTo>
                  <a:pt x="89" y="47"/>
                </a:lnTo>
                <a:lnTo>
                  <a:pt x="81" y="54"/>
                </a:lnTo>
                <a:lnTo>
                  <a:pt x="70" y="61"/>
                </a:lnTo>
                <a:lnTo>
                  <a:pt x="68" y="60"/>
                </a:lnTo>
                <a:lnTo>
                  <a:pt x="66" y="60"/>
                </a:lnTo>
                <a:lnTo>
                  <a:pt x="64" y="61"/>
                </a:lnTo>
                <a:lnTo>
                  <a:pt x="63" y="60"/>
                </a:lnTo>
                <a:lnTo>
                  <a:pt x="62" y="59"/>
                </a:lnTo>
                <a:lnTo>
                  <a:pt x="61" y="58"/>
                </a:lnTo>
                <a:lnTo>
                  <a:pt x="60" y="59"/>
                </a:lnTo>
                <a:lnTo>
                  <a:pt x="58" y="61"/>
                </a:lnTo>
                <a:lnTo>
                  <a:pt x="54" y="60"/>
                </a:lnTo>
                <a:lnTo>
                  <a:pt x="48" y="60"/>
                </a:lnTo>
                <a:lnTo>
                  <a:pt x="45" y="61"/>
                </a:lnTo>
                <a:lnTo>
                  <a:pt x="42" y="61"/>
                </a:lnTo>
                <a:lnTo>
                  <a:pt x="40" y="61"/>
                </a:lnTo>
                <a:lnTo>
                  <a:pt x="38" y="61"/>
                </a:lnTo>
                <a:lnTo>
                  <a:pt x="37" y="61"/>
                </a:lnTo>
                <a:lnTo>
                  <a:pt x="37" y="64"/>
                </a:lnTo>
                <a:lnTo>
                  <a:pt x="37" y="65"/>
                </a:lnTo>
                <a:lnTo>
                  <a:pt x="34" y="66"/>
                </a:lnTo>
                <a:lnTo>
                  <a:pt x="31" y="68"/>
                </a:lnTo>
                <a:lnTo>
                  <a:pt x="29" y="68"/>
                </a:lnTo>
                <a:lnTo>
                  <a:pt x="27" y="70"/>
                </a:lnTo>
                <a:lnTo>
                  <a:pt x="24" y="71"/>
                </a:lnTo>
                <a:lnTo>
                  <a:pt x="22" y="70"/>
                </a:lnTo>
                <a:lnTo>
                  <a:pt x="20" y="70"/>
                </a:lnTo>
                <a:lnTo>
                  <a:pt x="18" y="70"/>
                </a:lnTo>
                <a:lnTo>
                  <a:pt x="15" y="70"/>
                </a:lnTo>
                <a:lnTo>
                  <a:pt x="13" y="71"/>
                </a:lnTo>
                <a:close/>
              </a:path>
            </a:pathLst>
          </a:custGeom>
          <a:solidFill>
            <a:srgbClr val="C291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8" name="Freeform 3823"/>
          <p:cNvSpPr>
            <a:spLocks/>
          </p:cNvSpPr>
          <p:nvPr/>
        </p:nvSpPr>
        <p:spPr bwMode="auto">
          <a:xfrm>
            <a:off x="5808663" y="1347788"/>
            <a:ext cx="804862" cy="527050"/>
          </a:xfrm>
          <a:custGeom>
            <a:avLst/>
            <a:gdLst>
              <a:gd name="T0" fmla="*/ 2147483647 w 103"/>
              <a:gd name="T1" fmla="*/ 2147483647 h 71"/>
              <a:gd name="T2" fmla="*/ 2147483647 w 103"/>
              <a:gd name="T3" fmla="*/ 2147483647 h 71"/>
              <a:gd name="T4" fmla="*/ 2147483647 w 103"/>
              <a:gd name="T5" fmla="*/ 2147483647 h 71"/>
              <a:gd name="T6" fmla="*/ 2147483647 w 103"/>
              <a:gd name="T7" fmla="*/ 2147483647 h 71"/>
              <a:gd name="T8" fmla="*/ 2147483647 w 103"/>
              <a:gd name="T9" fmla="*/ 2147483647 h 71"/>
              <a:gd name="T10" fmla="*/ 2147483647 w 103"/>
              <a:gd name="T11" fmla="*/ 2147483647 h 71"/>
              <a:gd name="T12" fmla="*/ 2147483647 w 103"/>
              <a:gd name="T13" fmla="*/ 2147483647 h 71"/>
              <a:gd name="T14" fmla="*/ 2147483647 w 103"/>
              <a:gd name="T15" fmla="*/ 2147483647 h 71"/>
              <a:gd name="T16" fmla="*/ 2147483647 w 103"/>
              <a:gd name="T17" fmla="*/ 2147483647 h 71"/>
              <a:gd name="T18" fmla="*/ 2147483647 w 103"/>
              <a:gd name="T19" fmla="*/ 2147483647 h 71"/>
              <a:gd name="T20" fmla="*/ 2147483647 w 103"/>
              <a:gd name="T21" fmla="*/ 2147483647 h 71"/>
              <a:gd name="T22" fmla="*/ 2147483647 w 103"/>
              <a:gd name="T23" fmla="*/ 0 h 71"/>
              <a:gd name="T24" fmla="*/ 2147483647 w 103"/>
              <a:gd name="T25" fmla="*/ 2147483647 h 71"/>
              <a:gd name="T26" fmla="*/ 2147483647 w 103"/>
              <a:gd name="T27" fmla="*/ 2147483647 h 71"/>
              <a:gd name="T28" fmla="*/ 2147483647 w 103"/>
              <a:gd name="T29" fmla="*/ 2147483647 h 71"/>
              <a:gd name="T30" fmla="*/ 2147483647 w 103"/>
              <a:gd name="T31" fmla="*/ 2147483647 h 71"/>
              <a:gd name="T32" fmla="*/ 2147483647 w 103"/>
              <a:gd name="T33" fmla="*/ 2147483647 h 71"/>
              <a:gd name="T34" fmla="*/ 2147483647 w 103"/>
              <a:gd name="T35" fmla="*/ 2147483647 h 71"/>
              <a:gd name="T36" fmla="*/ 2147483647 w 103"/>
              <a:gd name="T37" fmla="*/ 2147483647 h 71"/>
              <a:gd name="T38" fmla="*/ 2147483647 w 103"/>
              <a:gd name="T39" fmla="*/ 2147483647 h 71"/>
              <a:gd name="T40" fmla="*/ 2147483647 w 103"/>
              <a:gd name="T41" fmla="*/ 2147483647 h 71"/>
              <a:gd name="T42" fmla="*/ 2147483647 w 103"/>
              <a:gd name="T43" fmla="*/ 2147483647 h 71"/>
              <a:gd name="T44" fmla="*/ 2147483647 w 103"/>
              <a:gd name="T45" fmla="*/ 2147483647 h 71"/>
              <a:gd name="T46" fmla="*/ 2147483647 w 103"/>
              <a:gd name="T47" fmla="*/ 2147483647 h 71"/>
              <a:gd name="T48" fmla="*/ 2147483647 w 103"/>
              <a:gd name="T49" fmla="*/ 2147483647 h 71"/>
              <a:gd name="T50" fmla="*/ 2147483647 w 103"/>
              <a:gd name="T51" fmla="*/ 2147483647 h 71"/>
              <a:gd name="T52" fmla="*/ 2147483647 w 103"/>
              <a:gd name="T53" fmla="*/ 2147483647 h 71"/>
              <a:gd name="T54" fmla="*/ 2147483647 w 103"/>
              <a:gd name="T55" fmla="*/ 2147483647 h 71"/>
              <a:gd name="T56" fmla="*/ 2147483647 w 103"/>
              <a:gd name="T57" fmla="*/ 2147483647 h 71"/>
              <a:gd name="T58" fmla="*/ 2147483647 w 103"/>
              <a:gd name="T59" fmla="*/ 2147483647 h 71"/>
              <a:gd name="T60" fmla="*/ 2147483647 w 103"/>
              <a:gd name="T61" fmla="*/ 2147483647 h 71"/>
              <a:gd name="T62" fmla="*/ 2147483647 w 103"/>
              <a:gd name="T63" fmla="*/ 2147483647 h 71"/>
              <a:gd name="T64" fmla="*/ 2147483647 w 103"/>
              <a:gd name="T65" fmla="*/ 2147483647 h 71"/>
              <a:gd name="T66" fmla="*/ 2147483647 w 103"/>
              <a:gd name="T67" fmla="*/ 2147483647 h 71"/>
              <a:gd name="T68" fmla="*/ 2147483647 w 103"/>
              <a:gd name="T69" fmla="*/ 2147483647 h 71"/>
              <a:gd name="T70" fmla="*/ 2147483647 w 103"/>
              <a:gd name="T71" fmla="*/ 2147483647 h 71"/>
              <a:gd name="T72" fmla="*/ 2147483647 w 103"/>
              <a:gd name="T73" fmla="*/ 2147483647 h 71"/>
              <a:gd name="T74" fmla="*/ 2147483647 w 103"/>
              <a:gd name="T75" fmla="*/ 2147483647 h 71"/>
              <a:gd name="T76" fmla="*/ 2147483647 w 103"/>
              <a:gd name="T77" fmla="*/ 2147483647 h 71"/>
              <a:gd name="T78" fmla="*/ 2147483647 w 103"/>
              <a:gd name="T79" fmla="*/ 2147483647 h 71"/>
              <a:gd name="T80" fmla="*/ 2147483647 w 103"/>
              <a:gd name="T81" fmla="*/ 2147483647 h 71"/>
              <a:gd name="T82" fmla="*/ 2147483647 w 103"/>
              <a:gd name="T83" fmla="*/ 2147483647 h 71"/>
              <a:gd name="T84" fmla="*/ 2147483647 w 103"/>
              <a:gd name="T85" fmla="*/ 2147483647 h 7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03"/>
              <a:gd name="T130" fmla="*/ 0 h 71"/>
              <a:gd name="T131" fmla="*/ 103 w 103"/>
              <a:gd name="T132" fmla="*/ 71 h 7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03" h="71">
                <a:moveTo>
                  <a:pt x="13" y="71"/>
                </a:moveTo>
                <a:lnTo>
                  <a:pt x="7" y="66"/>
                </a:lnTo>
                <a:lnTo>
                  <a:pt x="7" y="63"/>
                </a:lnTo>
                <a:lnTo>
                  <a:pt x="1" y="58"/>
                </a:lnTo>
                <a:lnTo>
                  <a:pt x="0" y="55"/>
                </a:lnTo>
                <a:lnTo>
                  <a:pt x="1" y="50"/>
                </a:lnTo>
                <a:lnTo>
                  <a:pt x="5" y="47"/>
                </a:lnTo>
                <a:lnTo>
                  <a:pt x="5" y="44"/>
                </a:lnTo>
                <a:lnTo>
                  <a:pt x="9" y="41"/>
                </a:lnTo>
                <a:lnTo>
                  <a:pt x="13" y="37"/>
                </a:lnTo>
                <a:lnTo>
                  <a:pt x="15" y="31"/>
                </a:lnTo>
                <a:lnTo>
                  <a:pt x="17" y="22"/>
                </a:lnTo>
                <a:lnTo>
                  <a:pt x="17" y="20"/>
                </a:lnTo>
                <a:lnTo>
                  <a:pt x="15" y="18"/>
                </a:lnTo>
                <a:lnTo>
                  <a:pt x="13" y="16"/>
                </a:lnTo>
                <a:lnTo>
                  <a:pt x="14" y="13"/>
                </a:lnTo>
                <a:lnTo>
                  <a:pt x="27" y="12"/>
                </a:lnTo>
                <a:lnTo>
                  <a:pt x="36" y="13"/>
                </a:lnTo>
                <a:lnTo>
                  <a:pt x="38" y="14"/>
                </a:lnTo>
                <a:lnTo>
                  <a:pt x="41" y="13"/>
                </a:lnTo>
                <a:lnTo>
                  <a:pt x="43" y="13"/>
                </a:lnTo>
                <a:lnTo>
                  <a:pt x="46" y="14"/>
                </a:lnTo>
                <a:lnTo>
                  <a:pt x="50" y="12"/>
                </a:lnTo>
                <a:lnTo>
                  <a:pt x="69" y="0"/>
                </a:lnTo>
                <a:lnTo>
                  <a:pt x="73" y="0"/>
                </a:lnTo>
                <a:lnTo>
                  <a:pt x="76" y="1"/>
                </a:lnTo>
                <a:lnTo>
                  <a:pt x="81" y="1"/>
                </a:lnTo>
                <a:lnTo>
                  <a:pt x="84" y="4"/>
                </a:lnTo>
                <a:lnTo>
                  <a:pt x="84" y="6"/>
                </a:lnTo>
                <a:lnTo>
                  <a:pt x="85" y="6"/>
                </a:lnTo>
                <a:lnTo>
                  <a:pt x="86" y="7"/>
                </a:lnTo>
                <a:lnTo>
                  <a:pt x="87" y="9"/>
                </a:lnTo>
                <a:lnTo>
                  <a:pt x="89" y="9"/>
                </a:lnTo>
                <a:lnTo>
                  <a:pt x="90" y="10"/>
                </a:lnTo>
                <a:lnTo>
                  <a:pt x="91" y="12"/>
                </a:lnTo>
                <a:lnTo>
                  <a:pt x="92" y="15"/>
                </a:lnTo>
                <a:lnTo>
                  <a:pt x="93" y="16"/>
                </a:lnTo>
                <a:lnTo>
                  <a:pt x="95" y="17"/>
                </a:lnTo>
                <a:lnTo>
                  <a:pt x="96" y="17"/>
                </a:lnTo>
                <a:lnTo>
                  <a:pt x="98" y="17"/>
                </a:lnTo>
                <a:lnTo>
                  <a:pt x="100" y="20"/>
                </a:lnTo>
                <a:lnTo>
                  <a:pt x="99" y="23"/>
                </a:lnTo>
                <a:lnTo>
                  <a:pt x="98" y="25"/>
                </a:lnTo>
                <a:lnTo>
                  <a:pt x="96" y="26"/>
                </a:lnTo>
                <a:lnTo>
                  <a:pt x="101" y="34"/>
                </a:lnTo>
                <a:lnTo>
                  <a:pt x="101" y="37"/>
                </a:lnTo>
                <a:lnTo>
                  <a:pt x="102" y="38"/>
                </a:lnTo>
                <a:lnTo>
                  <a:pt x="103" y="40"/>
                </a:lnTo>
                <a:lnTo>
                  <a:pt x="103" y="44"/>
                </a:lnTo>
                <a:lnTo>
                  <a:pt x="100" y="44"/>
                </a:lnTo>
                <a:lnTo>
                  <a:pt x="98" y="44"/>
                </a:lnTo>
                <a:lnTo>
                  <a:pt x="96" y="46"/>
                </a:lnTo>
                <a:lnTo>
                  <a:pt x="96" y="48"/>
                </a:lnTo>
                <a:lnTo>
                  <a:pt x="96" y="49"/>
                </a:lnTo>
                <a:lnTo>
                  <a:pt x="95" y="50"/>
                </a:lnTo>
                <a:lnTo>
                  <a:pt x="93" y="51"/>
                </a:lnTo>
                <a:lnTo>
                  <a:pt x="92" y="50"/>
                </a:lnTo>
                <a:lnTo>
                  <a:pt x="89" y="47"/>
                </a:lnTo>
                <a:lnTo>
                  <a:pt x="81" y="54"/>
                </a:lnTo>
                <a:lnTo>
                  <a:pt x="70" y="61"/>
                </a:lnTo>
                <a:lnTo>
                  <a:pt x="68" y="60"/>
                </a:lnTo>
                <a:lnTo>
                  <a:pt x="66" y="60"/>
                </a:lnTo>
                <a:lnTo>
                  <a:pt x="64" y="61"/>
                </a:lnTo>
                <a:lnTo>
                  <a:pt x="63" y="60"/>
                </a:lnTo>
                <a:lnTo>
                  <a:pt x="62" y="59"/>
                </a:lnTo>
                <a:lnTo>
                  <a:pt x="61" y="58"/>
                </a:lnTo>
                <a:lnTo>
                  <a:pt x="60" y="59"/>
                </a:lnTo>
                <a:lnTo>
                  <a:pt x="58" y="61"/>
                </a:lnTo>
                <a:lnTo>
                  <a:pt x="54" y="60"/>
                </a:lnTo>
                <a:lnTo>
                  <a:pt x="48" y="60"/>
                </a:lnTo>
                <a:lnTo>
                  <a:pt x="45" y="61"/>
                </a:lnTo>
                <a:lnTo>
                  <a:pt x="42" y="61"/>
                </a:lnTo>
                <a:lnTo>
                  <a:pt x="40" y="61"/>
                </a:lnTo>
                <a:lnTo>
                  <a:pt x="38" y="61"/>
                </a:lnTo>
                <a:lnTo>
                  <a:pt x="37" y="61"/>
                </a:lnTo>
                <a:lnTo>
                  <a:pt x="37" y="64"/>
                </a:lnTo>
                <a:lnTo>
                  <a:pt x="37" y="65"/>
                </a:lnTo>
                <a:lnTo>
                  <a:pt x="34" y="66"/>
                </a:lnTo>
                <a:lnTo>
                  <a:pt x="31" y="68"/>
                </a:lnTo>
                <a:lnTo>
                  <a:pt x="29" y="68"/>
                </a:lnTo>
                <a:lnTo>
                  <a:pt x="27" y="70"/>
                </a:lnTo>
                <a:lnTo>
                  <a:pt x="24" y="71"/>
                </a:lnTo>
                <a:lnTo>
                  <a:pt x="22" y="70"/>
                </a:lnTo>
                <a:lnTo>
                  <a:pt x="20" y="70"/>
                </a:lnTo>
                <a:lnTo>
                  <a:pt x="18" y="70"/>
                </a:lnTo>
                <a:lnTo>
                  <a:pt x="15" y="70"/>
                </a:lnTo>
                <a:lnTo>
                  <a:pt x="13" y="71"/>
                </a:lnTo>
                <a:close/>
              </a:path>
            </a:pathLst>
          </a:custGeom>
          <a:noFill/>
          <a:ln w="0">
            <a:solidFill>
              <a:srgbClr val="C291B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9" name="Freeform 3824"/>
          <p:cNvSpPr>
            <a:spLocks/>
          </p:cNvSpPr>
          <p:nvPr/>
        </p:nvSpPr>
        <p:spPr bwMode="auto">
          <a:xfrm>
            <a:off x="5629275" y="1674813"/>
            <a:ext cx="1725613" cy="917575"/>
          </a:xfrm>
          <a:custGeom>
            <a:avLst/>
            <a:gdLst>
              <a:gd name="T0" fmla="*/ 2147483647 w 221"/>
              <a:gd name="T1" fmla="*/ 2147483647 h 124"/>
              <a:gd name="T2" fmla="*/ 2147483647 w 221"/>
              <a:gd name="T3" fmla="*/ 2147483647 h 124"/>
              <a:gd name="T4" fmla="*/ 2147483647 w 221"/>
              <a:gd name="T5" fmla="*/ 2147483647 h 124"/>
              <a:gd name="T6" fmla="*/ 2147483647 w 221"/>
              <a:gd name="T7" fmla="*/ 2147483647 h 124"/>
              <a:gd name="T8" fmla="*/ 2147483647 w 221"/>
              <a:gd name="T9" fmla="*/ 2147483647 h 124"/>
              <a:gd name="T10" fmla="*/ 2147483647 w 221"/>
              <a:gd name="T11" fmla="*/ 2147483647 h 124"/>
              <a:gd name="T12" fmla="*/ 2147483647 w 221"/>
              <a:gd name="T13" fmla="*/ 2147483647 h 124"/>
              <a:gd name="T14" fmla="*/ 2147483647 w 221"/>
              <a:gd name="T15" fmla="*/ 2147483647 h 124"/>
              <a:gd name="T16" fmla="*/ 2147483647 w 221"/>
              <a:gd name="T17" fmla="*/ 2147483647 h 124"/>
              <a:gd name="T18" fmla="*/ 2147483647 w 221"/>
              <a:gd name="T19" fmla="*/ 2147483647 h 124"/>
              <a:gd name="T20" fmla="*/ 2147483647 w 221"/>
              <a:gd name="T21" fmla="*/ 2147483647 h 124"/>
              <a:gd name="T22" fmla="*/ 2147483647 w 221"/>
              <a:gd name="T23" fmla="*/ 0 h 124"/>
              <a:gd name="T24" fmla="*/ 2147483647 w 221"/>
              <a:gd name="T25" fmla="*/ 2147483647 h 124"/>
              <a:gd name="T26" fmla="*/ 2147483647 w 221"/>
              <a:gd name="T27" fmla="*/ 2147483647 h 124"/>
              <a:gd name="T28" fmla="*/ 2147483647 w 221"/>
              <a:gd name="T29" fmla="*/ 2147483647 h 124"/>
              <a:gd name="T30" fmla="*/ 2147483647 w 221"/>
              <a:gd name="T31" fmla="*/ 2147483647 h 124"/>
              <a:gd name="T32" fmla="*/ 2147483647 w 221"/>
              <a:gd name="T33" fmla="*/ 2147483647 h 124"/>
              <a:gd name="T34" fmla="*/ 2147483647 w 221"/>
              <a:gd name="T35" fmla="*/ 2147483647 h 124"/>
              <a:gd name="T36" fmla="*/ 2147483647 w 221"/>
              <a:gd name="T37" fmla="*/ 2147483647 h 124"/>
              <a:gd name="T38" fmla="*/ 2147483647 w 221"/>
              <a:gd name="T39" fmla="*/ 2147483647 h 124"/>
              <a:gd name="T40" fmla="*/ 2147483647 w 221"/>
              <a:gd name="T41" fmla="*/ 2147483647 h 124"/>
              <a:gd name="T42" fmla="*/ 2147483647 w 221"/>
              <a:gd name="T43" fmla="*/ 2147483647 h 124"/>
              <a:gd name="T44" fmla="*/ 2147483647 w 221"/>
              <a:gd name="T45" fmla="*/ 2147483647 h 124"/>
              <a:gd name="T46" fmla="*/ 2147483647 w 221"/>
              <a:gd name="T47" fmla="*/ 2147483647 h 124"/>
              <a:gd name="T48" fmla="*/ 2147483647 w 221"/>
              <a:gd name="T49" fmla="*/ 2147483647 h 124"/>
              <a:gd name="T50" fmla="*/ 2147483647 w 221"/>
              <a:gd name="T51" fmla="*/ 2147483647 h 124"/>
              <a:gd name="T52" fmla="*/ 2147483647 w 221"/>
              <a:gd name="T53" fmla="*/ 2147483647 h 124"/>
              <a:gd name="T54" fmla="*/ 2147483647 w 221"/>
              <a:gd name="T55" fmla="*/ 2147483647 h 124"/>
              <a:gd name="T56" fmla="*/ 2147483647 w 221"/>
              <a:gd name="T57" fmla="*/ 2147483647 h 124"/>
              <a:gd name="T58" fmla="*/ 2147483647 w 221"/>
              <a:gd name="T59" fmla="*/ 2147483647 h 124"/>
              <a:gd name="T60" fmla="*/ 2147483647 w 221"/>
              <a:gd name="T61" fmla="*/ 2147483647 h 124"/>
              <a:gd name="T62" fmla="*/ 2147483647 w 221"/>
              <a:gd name="T63" fmla="*/ 2147483647 h 124"/>
              <a:gd name="T64" fmla="*/ 2147483647 w 221"/>
              <a:gd name="T65" fmla="*/ 2147483647 h 124"/>
              <a:gd name="T66" fmla="*/ 2147483647 w 221"/>
              <a:gd name="T67" fmla="*/ 2147483647 h 124"/>
              <a:gd name="T68" fmla="*/ 2147483647 w 221"/>
              <a:gd name="T69" fmla="*/ 2147483647 h 124"/>
              <a:gd name="T70" fmla="*/ 2147483647 w 221"/>
              <a:gd name="T71" fmla="*/ 2147483647 h 124"/>
              <a:gd name="T72" fmla="*/ 2147483647 w 221"/>
              <a:gd name="T73" fmla="*/ 2147483647 h 124"/>
              <a:gd name="T74" fmla="*/ 2147483647 w 221"/>
              <a:gd name="T75" fmla="*/ 2147483647 h 124"/>
              <a:gd name="T76" fmla="*/ 2147483647 w 221"/>
              <a:gd name="T77" fmla="*/ 2147483647 h 124"/>
              <a:gd name="T78" fmla="*/ 2147483647 w 221"/>
              <a:gd name="T79" fmla="*/ 2147483647 h 124"/>
              <a:gd name="T80" fmla="*/ 2147483647 w 221"/>
              <a:gd name="T81" fmla="*/ 2147483647 h 124"/>
              <a:gd name="T82" fmla="*/ 2147483647 w 221"/>
              <a:gd name="T83" fmla="*/ 2147483647 h 124"/>
              <a:gd name="T84" fmla="*/ 2147483647 w 221"/>
              <a:gd name="T85" fmla="*/ 2147483647 h 124"/>
              <a:gd name="T86" fmla="*/ 2147483647 w 221"/>
              <a:gd name="T87" fmla="*/ 2147483647 h 124"/>
              <a:gd name="T88" fmla="*/ 2147483647 w 221"/>
              <a:gd name="T89" fmla="*/ 2147483647 h 124"/>
              <a:gd name="T90" fmla="*/ 2147483647 w 221"/>
              <a:gd name="T91" fmla="*/ 2147483647 h 124"/>
              <a:gd name="T92" fmla="*/ 2147483647 w 221"/>
              <a:gd name="T93" fmla="*/ 2147483647 h 124"/>
              <a:gd name="T94" fmla="*/ 2147483647 w 221"/>
              <a:gd name="T95" fmla="*/ 2147483647 h 124"/>
              <a:gd name="T96" fmla="*/ 2147483647 w 221"/>
              <a:gd name="T97" fmla="*/ 2147483647 h 124"/>
              <a:gd name="T98" fmla="*/ 2147483647 w 221"/>
              <a:gd name="T99" fmla="*/ 2147483647 h 124"/>
              <a:gd name="T100" fmla="*/ 2147483647 w 221"/>
              <a:gd name="T101" fmla="*/ 2147483647 h 12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21"/>
              <a:gd name="T154" fmla="*/ 0 h 124"/>
              <a:gd name="T155" fmla="*/ 221 w 221"/>
              <a:gd name="T156" fmla="*/ 124 h 12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21" h="124">
                <a:moveTo>
                  <a:pt x="0" y="61"/>
                </a:moveTo>
                <a:lnTo>
                  <a:pt x="1" y="60"/>
                </a:lnTo>
                <a:lnTo>
                  <a:pt x="3" y="59"/>
                </a:lnTo>
                <a:lnTo>
                  <a:pt x="6" y="56"/>
                </a:lnTo>
                <a:lnTo>
                  <a:pt x="7" y="55"/>
                </a:lnTo>
                <a:lnTo>
                  <a:pt x="10" y="54"/>
                </a:lnTo>
                <a:lnTo>
                  <a:pt x="13" y="55"/>
                </a:lnTo>
                <a:lnTo>
                  <a:pt x="16" y="53"/>
                </a:lnTo>
                <a:lnTo>
                  <a:pt x="17" y="52"/>
                </a:lnTo>
                <a:lnTo>
                  <a:pt x="19" y="52"/>
                </a:lnTo>
                <a:lnTo>
                  <a:pt x="24" y="54"/>
                </a:lnTo>
                <a:lnTo>
                  <a:pt x="31" y="54"/>
                </a:lnTo>
                <a:lnTo>
                  <a:pt x="40" y="53"/>
                </a:lnTo>
                <a:lnTo>
                  <a:pt x="42" y="50"/>
                </a:lnTo>
                <a:lnTo>
                  <a:pt x="42" y="48"/>
                </a:lnTo>
                <a:lnTo>
                  <a:pt x="44" y="47"/>
                </a:lnTo>
                <a:lnTo>
                  <a:pt x="46" y="48"/>
                </a:lnTo>
                <a:lnTo>
                  <a:pt x="48" y="49"/>
                </a:lnTo>
                <a:lnTo>
                  <a:pt x="49" y="46"/>
                </a:lnTo>
                <a:lnTo>
                  <a:pt x="49" y="44"/>
                </a:lnTo>
                <a:lnTo>
                  <a:pt x="48" y="44"/>
                </a:lnTo>
                <a:lnTo>
                  <a:pt x="47" y="44"/>
                </a:lnTo>
                <a:lnTo>
                  <a:pt x="42" y="41"/>
                </a:lnTo>
                <a:lnTo>
                  <a:pt x="37" y="40"/>
                </a:lnTo>
                <a:lnTo>
                  <a:pt x="35" y="35"/>
                </a:lnTo>
                <a:lnTo>
                  <a:pt x="34" y="33"/>
                </a:lnTo>
                <a:lnTo>
                  <a:pt x="36" y="28"/>
                </a:lnTo>
                <a:lnTo>
                  <a:pt x="38" y="27"/>
                </a:lnTo>
                <a:lnTo>
                  <a:pt x="43" y="26"/>
                </a:lnTo>
                <a:lnTo>
                  <a:pt x="45" y="27"/>
                </a:lnTo>
                <a:lnTo>
                  <a:pt x="47" y="27"/>
                </a:lnTo>
                <a:lnTo>
                  <a:pt x="50" y="26"/>
                </a:lnTo>
                <a:lnTo>
                  <a:pt x="53" y="25"/>
                </a:lnTo>
                <a:lnTo>
                  <a:pt x="54" y="24"/>
                </a:lnTo>
                <a:lnTo>
                  <a:pt x="57" y="23"/>
                </a:lnTo>
                <a:lnTo>
                  <a:pt x="60" y="21"/>
                </a:lnTo>
                <a:lnTo>
                  <a:pt x="60" y="20"/>
                </a:lnTo>
                <a:lnTo>
                  <a:pt x="60" y="18"/>
                </a:lnTo>
                <a:lnTo>
                  <a:pt x="60" y="17"/>
                </a:lnTo>
                <a:lnTo>
                  <a:pt x="61" y="17"/>
                </a:lnTo>
                <a:lnTo>
                  <a:pt x="64" y="17"/>
                </a:lnTo>
                <a:lnTo>
                  <a:pt x="68" y="17"/>
                </a:lnTo>
                <a:lnTo>
                  <a:pt x="71" y="16"/>
                </a:lnTo>
                <a:lnTo>
                  <a:pt x="81" y="17"/>
                </a:lnTo>
                <a:lnTo>
                  <a:pt x="84" y="14"/>
                </a:lnTo>
                <a:lnTo>
                  <a:pt x="87" y="17"/>
                </a:lnTo>
                <a:lnTo>
                  <a:pt x="89" y="17"/>
                </a:lnTo>
                <a:lnTo>
                  <a:pt x="90" y="16"/>
                </a:lnTo>
                <a:lnTo>
                  <a:pt x="92" y="17"/>
                </a:lnTo>
                <a:lnTo>
                  <a:pt x="93" y="17"/>
                </a:lnTo>
                <a:lnTo>
                  <a:pt x="112" y="4"/>
                </a:lnTo>
                <a:lnTo>
                  <a:pt x="116" y="7"/>
                </a:lnTo>
                <a:lnTo>
                  <a:pt x="118" y="6"/>
                </a:lnTo>
                <a:lnTo>
                  <a:pt x="119" y="5"/>
                </a:lnTo>
                <a:lnTo>
                  <a:pt x="120" y="2"/>
                </a:lnTo>
                <a:lnTo>
                  <a:pt x="120" y="1"/>
                </a:lnTo>
                <a:lnTo>
                  <a:pt x="121" y="0"/>
                </a:lnTo>
                <a:lnTo>
                  <a:pt x="123" y="0"/>
                </a:lnTo>
                <a:lnTo>
                  <a:pt x="126" y="0"/>
                </a:lnTo>
                <a:lnTo>
                  <a:pt x="125" y="4"/>
                </a:lnTo>
                <a:lnTo>
                  <a:pt x="126" y="5"/>
                </a:lnTo>
                <a:lnTo>
                  <a:pt x="129" y="8"/>
                </a:lnTo>
                <a:lnTo>
                  <a:pt x="130" y="9"/>
                </a:lnTo>
                <a:lnTo>
                  <a:pt x="132" y="10"/>
                </a:lnTo>
                <a:lnTo>
                  <a:pt x="133" y="12"/>
                </a:lnTo>
                <a:lnTo>
                  <a:pt x="135" y="12"/>
                </a:lnTo>
                <a:lnTo>
                  <a:pt x="136" y="13"/>
                </a:lnTo>
                <a:lnTo>
                  <a:pt x="137" y="13"/>
                </a:lnTo>
                <a:lnTo>
                  <a:pt x="139" y="13"/>
                </a:lnTo>
                <a:lnTo>
                  <a:pt x="141" y="12"/>
                </a:lnTo>
                <a:lnTo>
                  <a:pt x="142" y="10"/>
                </a:lnTo>
                <a:lnTo>
                  <a:pt x="144" y="9"/>
                </a:lnTo>
                <a:lnTo>
                  <a:pt x="145" y="9"/>
                </a:lnTo>
                <a:lnTo>
                  <a:pt x="147" y="9"/>
                </a:lnTo>
                <a:lnTo>
                  <a:pt x="149" y="10"/>
                </a:lnTo>
                <a:lnTo>
                  <a:pt x="150" y="13"/>
                </a:lnTo>
                <a:lnTo>
                  <a:pt x="154" y="14"/>
                </a:lnTo>
                <a:lnTo>
                  <a:pt x="156" y="13"/>
                </a:lnTo>
                <a:lnTo>
                  <a:pt x="158" y="12"/>
                </a:lnTo>
                <a:lnTo>
                  <a:pt x="161" y="12"/>
                </a:lnTo>
                <a:lnTo>
                  <a:pt x="164" y="14"/>
                </a:lnTo>
                <a:lnTo>
                  <a:pt x="166" y="17"/>
                </a:lnTo>
                <a:lnTo>
                  <a:pt x="169" y="20"/>
                </a:lnTo>
                <a:lnTo>
                  <a:pt x="170" y="20"/>
                </a:lnTo>
                <a:lnTo>
                  <a:pt x="172" y="19"/>
                </a:lnTo>
                <a:lnTo>
                  <a:pt x="174" y="19"/>
                </a:lnTo>
                <a:lnTo>
                  <a:pt x="175" y="20"/>
                </a:lnTo>
                <a:lnTo>
                  <a:pt x="176" y="23"/>
                </a:lnTo>
                <a:lnTo>
                  <a:pt x="178" y="24"/>
                </a:lnTo>
                <a:lnTo>
                  <a:pt x="179" y="25"/>
                </a:lnTo>
                <a:lnTo>
                  <a:pt x="181" y="24"/>
                </a:lnTo>
                <a:lnTo>
                  <a:pt x="183" y="24"/>
                </a:lnTo>
                <a:lnTo>
                  <a:pt x="184" y="25"/>
                </a:lnTo>
                <a:lnTo>
                  <a:pt x="186" y="25"/>
                </a:lnTo>
                <a:lnTo>
                  <a:pt x="187" y="25"/>
                </a:lnTo>
                <a:lnTo>
                  <a:pt x="189" y="27"/>
                </a:lnTo>
                <a:lnTo>
                  <a:pt x="190" y="28"/>
                </a:lnTo>
                <a:lnTo>
                  <a:pt x="192" y="28"/>
                </a:lnTo>
                <a:lnTo>
                  <a:pt x="194" y="29"/>
                </a:lnTo>
                <a:lnTo>
                  <a:pt x="195" y="30"/>
                </a:lnTo>
                <a:lnTo>
                  <a:pt x="196" y="31"/>
                </a:lnTo>
                <a:lnTo>
                  <a:pt x="196" y="34"/>
                </a:lnTo>
                <a:lnTo>
                  <a:pt x="196" y="35"/>
                </a:lnTo>
                <a:lnTo>
                  <a:pt x="195" y="36"/>
                </a:lnTo>
                <a:lnTo>
                  <a:pt x="194" y="36"/>
                </a:lnTo>
                <a:lnTo>
                  <a:pt x="192" y="37"/>
                </a:lnTo>
                <a:lnTo>
                  <a:pt x="192" y="39"/>
                </a:lnTo>
                <a:lnTo>
                  <a:pt x="192" y="41"/>
                </a:lnTo>
                <a:lnTo>
                  <a:pt x="192" y="44"/>
                </a:lnTo>
                <a:lnTo>
                  <a:pt x="192" y="47"/>
                </a:lnTo>
                <a:lnTo>
                  <a:pt x="196" y="49"/>
                </a:lnTo>
                <a:lnTo>
                  <a:pt x="200" y="50"/>
                </a:lnTo>
                <a:lnTo>
                  <a:pt x="202" y="52"/>
                </a:lnTo>
                <a:lnTo>
                  <a:pt x="203" y="55"/>
                </a:lnTo>
                <a:lnTo>
                  <a:pt x="204" y="57"/>
                </a:lnTo>
                <a:lnTo>
                  <a:pt x="206" y="58"/>
                </a:lnTo>
                <a:lnTo>
                  <a:pt x="207" y="59"/>
                </a:lnTo>
                <a:lnTo>
                  <a:pt x="207" y="61"/>
                </a:lnTo>
                <a:lnTo>
                  <a:pt x="207" y="62"/>
                </a:lnTo>
                <a:lnTo>
                  <a:pt x="210" y="63"/>
                </a:lnTo>
                <a:lnTo>
                  <a:pt x="212" y="65"/>
                </a:lnTo>
                <a:lnTo>
                  <a:pt x="214" y="69"/>
                </a:lnTo>
                <a:lnTo>
                  <a:pt x="215" y="72"/>
                </a:lnTo>
                <a:lnTo>
                  <a:pt x="214" y="75"/>
                </a:lnTo>
                <a:lnTo>
                  <a:pt x="215" y="76"/>
                </a:lnTo>
                <a:lnTo>
                  <a:pt x="216" y="77"/>
                </a:lnTo>
                <a:lnTo>
                  <a:pt x="216" y="79"/>
                </a:lnTo>
                <a:lnTo>
                  <a:pt x="220" y="79"/>
                </a:lnTo>
                <a:lnTo>
                  <a:pt x="221" y="83"/>
                </a:lnTo>
                <a:lnTo>
                  <a:pt x="219" y="85"/>
                </a:lnTo>
                <a:lnTo>
                  <a:pt x="217" y="88"/>
                </a:lnTo>
                <a:lnTo>
                  <a:pt x="216" y="91"/>
                </a:lnTo>
                <a:lnTo>
                  <a:pt x="216" y="93"/>
                </a:lnTo>
                <a:lnTo>
                  <a:pt x="211" y="93"/>
                </a:lnTo>
                <a:lnTo>
                  <a:pt x="209" y="90"/>
                </a:lnTo>
                <a:lnTo>
                  <a:pt x="206" y="90"/>
                </a:lnTo>
                <a:lnTo>
                  <a:pt x="204" y="90"/>
                </a:lnTo>
                <a:lnTo>
                  <a:pt x="197" y="90"/>
                </a:lnTo>
                <a:lnTo>
                  <a:pt x="196" y="90"/>
                </a:lnTo>
                <a:lnTo>
                  <a:pt x="193" y="88"/>
                </a:lnTo>
                <a:lnTo>
                  <a:pt x="190" y="85"/>
                </a:lnTo>
                <a:lnTo>
                  <a:pt x="189" y="84"/>
                </a:lnTo>
                <a:lnTo>
                  <a:pt x="186" y="85"/>
                </a:lnTo>
                <a:lnTo>
                  <a:pt x="184" y="85"/>
                </a:lnTo>
                <a:lnTo>
                  <a:pt x="182" y="85"/>
                </a:lnTo>
                <a:lnTo>
                  <a:pt x="181" y="86"/>
                </a:lnTo>
                <a:lnTo>
                  <a:pt x="179" y="86"/>
                </a:lnTo>
                <a:lnTo>
                  <a:pt x="177" y="85"/>
                </a:lnTo>
                <a:lnTo>
                  <a:pt x="176" y="84"/>
                </a:lnTo>
                <a:lnTo>
                  <a:pt x="174" y="83"/>
                </a:lnTo>
                <a:lnTo>
                  <a:pt x="173" y="82"/>
                </a:lnTo>
                <a:lnTo>
                  <a:pt x="173" y="80"/>
                </a:lnTo>
                <a:lnTo>
                  <a:pt x="172" y="78"/>
                </a:lnTo>
                <a:lnTo>
                  <a:pt x="173" y="77"/>
                </a:lnTo>
                <a:lnTo>
                  <a:pt x="172" y="75"/>
                </a:lnTo>
                <a:lnTo>
                  <a:pt x="170" y="74"/>
                </a:lnTo>
                <a:lnTo>
                  <a:pt x="168" y="72"/>
                </a:lnTo>
                <a:lnTo>
                  <a:pt x="167" y="71"/>
                </a:lnTo>
                <a:lnTo>
                  <a:pt x="165" y="72"/>
                </a:lnTo>
                <a:lnTo>
                  <a:pt x="163" y="73"/>
                </a:lnTo>
                <a:lnTo>
                  <a:pt x="164" y="74"/>
                </a:lnTo>
                <a:lnTo>
                  <a:pt x="165" y="76"/>
                </a:lnTo>
                <a:lnTo>
                  <a:pt x="166" y="79"/>
                </a:lnTo>
                <a:lnTo>
                  <a:pt x="167" y="81"/>
                </a:lnTo>
                <a:lnTo>
                  <a:pt x="168" y="84"/>
                </a:lnTo>
                <a:lnTo>
                  <a:pt x="166" y="90"/>
                </a:lnTo>
                <a:lnTo>
                  <a:pt x="165" y="93"/>
                </a:lnTo>
                <a:lnTo>
                  <a:pt x="162" y="94"/>
                </a:lnTo>
                <a:lnTo>
                  <a:pt x="161" y="95"/>
                </a:lnTo>
                <a:lnTo>
                  <a:pt x="161" y="97"/>
                </a:lnTo>
                <a:lnTo>
                  <a:pt x="161" y="99"/>
                </a:lnTo>
                <a:lnTo>
                  <a:pt x="162" y="100"/>
                </a:lnTo>
                <a:lnTo>
                  <a:pt x="163" y="102"/>
                </a:lnTo>
                <a:lnTo>
                  <a:pt x="163" y="103"/>
                </a:lnTo>
                <a:lnTo>
                  <a:pt x="161" y="104"/>
                </a:lnTo>
                <a:lnTo>
                  <a:pt x="159" y="105"/>
                </a:lnTo>
                <a:lnTo>
                  <a:pt x="158" y="105"/>
                </a:lnTo>
                <a:lnTo>
                  <a:pt x="156" y="105"/>
                </a:lnTo>
                <a:lnTo>
                  <a:pt x="154" y="104"/>
                </a:lnTo>
                <a:lnTo>
                  <a:pt x="151" y="104"/>
                </a:lnTo>
                <a:cubicBezTo>
                  <a:pt x="151" y="104"/>
                  <a:pt x="147" y="109"/>
                  <a:pt x="147" y="110"/>
                </a:cubicBezTo>
                <a:cubicBezTo>
                  <a:pt x="146" y="110"/>
                  <a:pt x="145" y="112"/>
                  <a:pt x="145" y="112"/>
                </a:cubicBezTo>
                <a:lnTo>
                  <a:pt x="138" y="112"/>
                </a:lnTo>
                <a:lnTo>
                  <a:pt x="132" y="117"/>
                </a:lnTo>
                <a:lnTo>
                  <a:pt x="127" y="112"/>
                </a:lnTo>
                <a:lnTo>
                  <a:pt x="123" y="113"/>
                </a:lnTo>
                <a:lnTo>
                  <a:pt x="122" y="114"/>
                </a:lnTo>
                <a:lnTo>
                  <a:pt x="120" y="116"/>
                </a:lnTo>
                <a:lnTo>
                  <a:pt x="119" y="117"/>
                </a:lnTo>
                <a:lnTo>
                  <a:pt x="117" y="118"/>
                </a:lnTo>
                <a:lnTo>
                  <a:pt x="115" y="120"/>
                </a:lnTo>
                <a:lnTo>
                  <a:pt x="114" y="122"/>
                </a:lnTo>
                <a:lnTo>
                  <a:pt x="114" y="124"/>
                </a:lnTo>
                <a:lnTo>
                  <a:pt x="113" y="124"/>
                </a:lnTo>
                <a:lnTo>
                  <a:pt x="108" y="120"/>
                </a:lnTo>
                <a:lnTo>
                  <a:pt x="103" y="117"/>
                </a:lnTo>
                <a:lnTo>
                  <a:pt x="99" y="115"/>
                </a:lnTo>
                <a:lnTo>
                  <a:pt x="95" y="112"/>
                </a:lnTo>
                <a:lnTo>
                  <a:pt x="91" y="110"/>
                </a:lnTo>
                <a:lnTo>
                  <a:pt x="87" y="109"/>
                </a:lnTo>
                <a:lnTo>
                  <a:pt x="83" y="109"/>
                </a:lnTo>
                <a:lnTo>
                  <a:pt x="80" y="107"/>
                </a:lnTo>
                <a:lnTo>
                  <a:pt x="77" y="106"/>
                </a:lnTo>
                <a:lnTo>
                  <a:pt x="72" y="105"/>
                </a:lnTo>
                <a:lnTo>
                  <a:pt x="72" y="104"/>
                </a:lnTo>
                <a:lnTo>
                  <a:pt x="71" y="102"/>
                </a:lnTo>
                <a:lnTo>
                  <a:pt x="71" y="101"/>
                </a:lnTo>
                <a:lnTo>
                  <a:pt x="70" y="100"/>
                </a:lnTo>
                <a:lnTo>
                  <a:pt x="67" y="100"/>
                </a:lnTo>
                <a:lnTo>
                  <a:pt x="66" y="99"/>
                </a:lnTo>
                <a:lnTo>
                  <a:pt x="63" y="97"/>
                </a:lnTo>
                <a:lnTo>
                  <a:pt x="61" y="95"/>
                </a:lnTo>
                <a:lnTo>
                  <a:pt x="60" y="94"/>
                </a:lnTo>
                <a:lnTo>
                  <a:pt x="58" y="94"/>
                </a:lnTo>
                <a:lnTo>
                  <a:pt x="56" y="94"/>
                </a:lnTo>
                <a:lnTo>
                  <a:pt x="55" y="95"/>
                </a:lnTo>
                <a:lnTo>
                  <a:pt x="53" y="94"/>
                </a:lnTo>
                <a:lnTo>
                  <a:pt x="52" y="92"/>
                </a:lnTo>
                <a:lnTo>
                  <a:pt x="49" y="90"/>
                </a:lnTo>
                <a:lnTo>
                  <a:pt x="45" y="89"/>
                </a:lnTo>
                <a:lnTo>
                  <a:pt x="45" y="87"/>
                </a:lnTo>
                <a:lnTo>
                  <a:pt x="46" y="84"/>
                </a:lnTo>
                <a:lnTo>
                  <a:pt x="45" y="83"/>
                </a:lnTo>
                <a:lnTo>
                  <a:pt x="44" y="83"/>
                </a:lnTo>
                <a:lnTo>
                  <a:pt x="42" y="83"/>
                </a:lnTo>
                <a:lnTo>
                  <a:pt x="41" y="83"/>
                </a:lnTo>
                <a:lnTo>
                  <a:pt x="39" y="83"/>
                </a:lnTo>
                <a:lnTo>
                  <a:pt x="36" y="84"/>
                </a:lnTo>
                <a:lnTo>
                  <a:pt x="32" y="84"/>
                </a:lnTo>
                <a:lnTo>
                  <a:pt x="27" y="83"/>
                </a:lnTo>
                <a:lnTo>
                  <a:pt x="22" y="83"/>
                </a:lnTo>
                <a:lnTo>
                  <a:pt x="21" y="82"/>
                </a:lnTo>
                <a:lnTo>
                  <a:pt x="17" y="82"/>
                </a:lnTo>
                <a:lnTo>
                  <a:pt x="15" y="82"/>
                </a:lnTo>
                <a:lnTo>
                  <a:pt x="14" y="83"/>
                </a:lnTo>
                <a:lnTo>
                  <a:pt x="14" y="81"/>
                </a:lnTo>
                <a:lnTo>
                  <a:pt x="14" y="80"/>
                </a:lnTo>
                <a:lnTo>
                  <a:pt x="13" y="79"/>
                </a:lnTo>
                <a:lnTo>
                  <a:pt x="12" y="79"/>
                </a:lnTo>
                <a:lnTo>
                  <a:pt x="10" y="79"/>
                </a:lnTo>
                <a:lnTo>
                  <a:pt x="9" y="80"/>
                </a:lnTo>
                <a:lnTo>
                  <a:pt x="7" y="79"/>
                </a:lnTo>
                <a:lnTo>
                  <a:pt x="6" y="78"/>
                </a:lnTo>
                <a:lnTo>
                  <a:pt x="7" y="76"/>
                </a:lnTo>
                <a:lnTo>
                  <a:pt x="8" y="74"/>
                </a:lnTo>
                <a:lnTo>
                  <a:pt x="9" y="72"/>
                </a:lnTo>
                <a:lnTo>
                  <a:pt x="9" y="71"/>
                </a:lnTo>
                <a:lnTo>
                  <a:pt x="7" y="71"/>
                </a:lnTo>
                <a:lnTo>
                  <a:pt x="5" y="71"/>
                </a:lnTo>
                <a:lnTo>
                  <a:pt x="6" y="70"/>
                </a:lnTo>
                <a:lnTo>
                  <a:pt x="6" y="68"/>
                </a:lnTo>
                <a:lnTo>
                  <a:pt x="3" y="66"/>
                </a:lnTo>
                <a:lnTo>
                  <a:pt x="2" y="65"/>
                </a:lnTo>
                <a:lnTo>
                  <a:pt x="2" y="63"/>
                </a:lnTo>
                <a:lnTo>
                  <a:pt x="1" y="62"/>
                </a:lnTo>
                <a:lnTo>
                  <a:pt x="0" y="61"/>
                </a:lnTo>
                <a:close/>
              </a:path>
            </a:pathLst>
          </a:custGeom>
          <a:solidFill>
            <a:srgbClr val="DDE9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0" name="Freeform 3825"/>
          <p:cNvSpPr>
            <a:spLocks/>
          </p:cNvSpPr>
          <p:nvPr/>
        </p:nvSpPr>
        <p:spPr bwMode="auto">
          <a:xfrm>
            <a:off x="5629275" y="1674813"/>
            <a:ext cx="1725613" cy="917575"/>
          </a:xfrm>
          <a:custGeom>
            <a:avLst/>
            <a:gdLst>
              <a:gd name="T0" fmla="*/ 2147483647 w 221"/>
              <a:gd name="T1" fmla="*/ 2147483647 h 124"/>
              <a:gd name="T2" fmla="*/ 2147483647 w 221"/>
              <a:gd name="T3" fmla="*/ 2147483647 h 124"/>
              <a:gd name="T4" fmla="*/ 2147483647 w 221"/>
              <a:gd name="T5" fmla="*/ 2147483647 h 124"/>
              <a:gd name="T6" fmla="*/ 2147483647 w 221"/>
              <a:gd name="T7" fmla="*/ 2147483647 h 124"/>
              <a:gd name="T8" fmla="*/ 2147483647 w 221"/>
              <a:gd name="T9" fmla="*/ 2147483647 h 124"/>
              <a:gd name="T10" fmla="*/ 2147483647 w 221"/>
              <a:gd name="T11" fmla="*/ 2147483647 h 124"/>
              <a:gd name="T12" fmla="*/ 2147483647 w 221"/>
              <a:gd name="T13" fmla="*/ 2147483647 h 124"/>
              <a:gd name="T14" fmla="*/ 2147483647 w 221"/>
              <a:gd name="T15" fmla="*/ 2147483647 h 124"/>
              <a:gd name="T16" fmla="*/ 2147483647 w 221"/>
              <a:gd name="T17" fmla="*/ 2147483647 h 124"/>
              <a:gd name="T18" fmla="*/ 2147483647 w 221"/>
              <a:gd name="T19" fmla="*/ 2147483647 h 124"/>
              <a:gd name="T20" fmla="*/ 2147483647 w 221"/>
              <a:gd name="T21" fmla="*/ 2147483647 h 124"/>
              <a:gd name="T22" fmla="*/ 2147483647 w 221"/>
              <a:gd name="T23" fmla="*/ 0 h 124"/>
              <a:gd name="T24" fmla="*/ 2147483647 w 221"/>
              <a:gd name="T25" fmla="*/ 2147483647 h 124"/>
              <a:gd name="T26" fmla="*/ 2147483647 w 221"/>
              <a:gd name="T27" fmla="*/ 2147483647 h 124"/>
              <a:gd name="T28" fmla="*/ 2147483647 w 221"/>
              <a:gd name="T29" fmla="*/ 2147483647 h 124"/>
              <a:gd name="T30" fmla="*/ 2147483647 w 221"/>
              <a:gd name="T31" fmla="*/ 2147483647 h 124"/>
              <a:gd name="T32" fmla="*/ 2147483647 w 221"/>
              <a:gd name="T33" fmla="*/ 2147483647 h 124"/>
              <a:gd name="T34" fmla="*/ 2147483647 w 221"/>
              <a:gd name="T35" fmla="*/ 2147483647 h 124"/>
              <a:gd name="T36" fmla="*/ 2147483647 w 221"/>
              <a:gd name="T37" fmla="*/ 2147483647 h 124"/>
              <a:gd name="T38" fmla="*/ 2147483647 w 221"/>
              <a:gd name="T39" fmla="*/ 2147483647 h 124"/>
              <a:gd name="T40" fmla="*/ 2147483647 w 221"/>
              <a:gd name="T41" fmla="*/ 2147483647 h 124"/>
              <a:gd name="T42" fmla="*/ 2147483647 w 221"/>
              <a:gd name="T43" fmla="*/ 2147483647 h 124"/>
              <a:gd name="T44" fmla="*/ 2147483647 w 221"/>
              <a:gd name="T45" fmla="*/ 2147483647 h 124"/>
              <a:gd name="T46" fmla="*/ 2147483647 w 221"/>
              <a:gd name="T47" fmla="*/ 2147483647 h 124"/>
              <a:gd name="T48" fmla="*/ 2147483647 w 221"/>
              <a:gd name="T49" fmla="*/ 2147483647 h 124"/>
              <a:gd name="T50" fmla="*/ 2147483647 w 221"/>
              <a:gd name="T51" fmla="*/ 2147483647 h 124"/>
              <a:gd name="T52" fmla="*/ 2147483647 w 221"/>
              <a:gd name="T53" fmla="*/ 2147483647 h 124"/>
              <a:gd name="T54" fmla="*/ 2147483647 w 221"/>
              <a:gd name="T55" fmla="*/ 2147483647 h 124"/>
              <a:gd name="T56" fmla="*/ 2147483647 w 221"/>
              <a:gd name="T57" fmla="*/ 2147483647 h 124"/>
              <a:gd name="T58" fmla="*/ 2147483647 w 221"/>
              <a:gd name="T59" fmla="*/ 2147483647 h 124"/>
              <a:gd name="T60" fmla="*/ 2147483647 w 221"/>
              <a:gd name="T61" fmla="*/ 2147483647 h 124"/>
              <a:gd name="T62" fmla="*/ 2147483647 w 221"/>
              <a:gd name="T63" fmla="*/ 2147483647 h 124"/>
              <a:gd name="T64" fmla="*/ 2147483647 w 221"/>
              <a:gd name="T65" fmla="*/ 2147483647 h 124"/>
              <a:gd name="T66" fmla="*/ 2147483647 w 221"/>
              <a:gd name="T67" fmla="*/ 2147483647 h 124"/>
              <a:gd name="T68" fmla="*/ 2147483647 w 221"/>
              <a:gd name="T69" fmla="*/ 2147483647 h 124"/>
              <a:gd name="T70" fmla="*/ 2147483647 w 221"/>
              <a:gd name="T71" fmla="*/ 2147483647 h 124"/>
              <a:gd name="T72" fmla="*/ 2147483647 w 221"/>
              <a:gd name="T73" fmla="*/ 2147483647 h 124"/>
              <a:gd name="T74" fmla="*/ 2147483647 w 221"/>
              <a:gd name="T75" fmla="*/ 2147483647 h 124"/>
              <a:gd name="T76" fmla="*/ 2147483647 w 221"/>
              <a:gd name="T77" fmla="*/ 2147483647 h 124"/>
              <a:gd name="T78" fmla="*/ 2147483647 w 221"/>
              <a:gd name="T79" fmla="*/ 2147483647 h 124"/>
              <a:gd name="T80" fmla="*/ 2147483647 w 221"/>
              <a:gd name="T81" fmla="*/ 2147483647 h 124"/>
              <a:gd name="T82" fmla="*/ 2147483647 w 221"/>
              <a:gd name="T83" fmla="*/ 2147483647 h 124"/>
              <a:gd name="T84" fmla="*/ 2147483647 w 221"/>
              <a:gd name="T85" fmla="*/ 2147483647 h 124"/>
              <a:gd name="T86" fmla="*/ 2147483647 w 221"/>
              <a:gd name="T87" fmla="*/ 2147483647 h 124"/>
              <a:gd name="T88" fmla="*/ 2147483647 w 221"/>
              <a:gd name="T89" fmla="*/ 2147483647 h 124"/>
              <a:gd name="T90" fmla="*/ 2147483647 w 221"/>
              <a:gd name="T91" fmla="*/ 2147483647 h 124"/>
              <a:gd name="T92" fmla="*/ 2147483647 w 221"/>
              <a:gd name="T93" fmla="*/ 2147483647 h 124"/>
              <a:gd name="T94" fmla="*/ 2147483647 w 221"/>
              <a:gd name="T95" fmla="*/ 2147483647 h 124"/>
              <a:gd name="T96" fmla="*/ 2147483647 w 221"/>
              <a:gd name="T97" fmla="*/ 2147483647 h 124"/>
              <a:gd name="T98" fmla="*/ 2147483647 w 221"/>
              <a:gd name="T99" fmla="*/ 2147483647 h 124"/>
              <a:gd name="T100" fmla="*/ 2147483647 w 221"/>
              <a:gd name="T101" fmla="*/ 2147483647 h 12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21"/>
              <a:gd name="T154" fmla="*/ 0 h 124"/>
              <a:gd name="T155" fmla="*/ 221 w 221"/>
              <a:gd name="T156" fmla="*/ 124 h 12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21" h="124">
                <a:moveTo>
                  <a:pt x="0" y="61"/>
                </a:moveTo>
                <a:lnTo>
                  <a:pt x="1" y="60"/>
                </a:lnTo>
                <a:lnTo>
                  <a:pt x="3" y="59"/>
                </a:lnTo>
                <a:lnTo>
                  <a:pt x="6" y="56"/>
                </a:lnTo>
                <a:lnTo>
                  <a:pt x="7" y="55"/>
                </a:lnTo>
                <a:lnTo>
                  <a:pt x="10" y="54"/>
                </a:lnTo>
                <a:lnTo>
                  <a:pt x="13" y="55"/>
                </a:lnTo>
                <a:lnTo>
                  <a:pt x="16" y="53"/>
                </a:lnTo>
                <a:lnTo>
                  <a:pt x="17" y="52"/>
                </a:lnTo>
                <a:lnTo>
                  <a:pt x="19" y="52"/>
                </a:lnTo>
                <a:lnTo>
                  <a:pt x="24" y="54"/>
                </a:lnTo>
                <a:lnTo>
                  <a:pt x="31" y="54"/>
                </a:lnTo>
                <a:lnTo>
                  <a:pt x="40" y="53"/>
                </a:lnTo>
                <a:lnTo>
                  <a:pt x="42" y="50"/>
                </a:lnTo>
                <a:lnTo>
                  <a:pt x="42" y="48"/>
                </a:lnTo>
                <a:lnTo>
                  <a:pt x="44" y="47"/>
                </a:lnTo>
                <a:lnTo>
                  <a:pt x="46" y="48"/>
                </a:lnTo>
                <a:lnTo>
                  <a:pt x="48" y="49"/>
                </a:lnTo>
                <a:lnTo>
                  <a:pt x="49" y="46"/>
                </a:lnTo>
                <a:lnTo>
                  <a:pt x="49" y="44"/>
                </a:lnTo>
                <a:lnTo>
                  <a:pt x="48" y="44"/>
                </a:lnTo>
                <a:lnTo>
                  <a:pt x="47" y="44"/>
                </a:lnTo>
                <a:lnTo>
                  <a:pt x="42" y="41"/>
                </a:lnTo>
                <a:lnTo>
                  <a:pt x="37" y="40"/>
                </a:lnTo>
                <a:lnTo>
                  <a:pt x="35" y="35"/>
                </a:lnTo>
                <a:lnTo>
                  <a:pt x="34" y="33"/>
                </a:lnTo>
                <a:lnTo>
                  <a:pt x="36" y="28"/>
                </a:lnTo>
                <a:lnTo>
                  <a:pt x="38" y="27"/>
                </a:lnTo>
                <a:lnTo>
                  <a:pt x="43" y="26"/>
                </a:lnTo>
                <a:lnTo>
                  <a:pt x="45" y="27"/>
                </a:lnTo>
                <a:lnTo>
                  <a:pt x="47" y="27"/>
                </a:lnTo>
                <a:lnTo>
                  <a:pt x="50" y="26"/>
                </a:lnTo>
                <a:lnTo>
                  <a:pt x="53" y="25"/>
                </a:lnTo>
                <a:lnTo>
                  <a:pt x="54" y="24"/>
                </a:lnTo>
                <a:lnTo>
                  <a:pt x="57" y="23"/>
                </a:lnTo>
                <a:lnTo>
                  <a:pt x="60" y="21"/>
                </a:lnTo>
                <a:lnTo>
                  <a:pt x="60" y="20"/>
                </a:lnTo>
                <a:lnTo>
                  <a:pt x="60" y="18"/>
                </a:lnTo>
                <a:lnTo>
                  <a:pt x="60" y="17"/>
                </a:lnTo>
                <a:lnTo>
                  <a:pt x="61" y="17"/>
                </a:lnTo>
                <a:lnTo>
                  <a:pt x="64" y="17"/>
                </a:lnTo>
                <a:lnTo>
                  <a:pt x="68" y="17"/>
                </a:lnTo>
                <a:lnTo>
                  <a:pt x="71" y="16"/>
                </a:lnTo>
                <a:lnTo>
                  <a:pt x="81" y="17"/>
                </a:lnTo>
                <a:lnTo>
                  <a:pt x="84" y="14"/>
                </a:lnTo>
                <a:lnTo>
                  <a:pt x="87" y="17"/>
                </a:lnTo>
                <a:lnTo>
                  <a:pt x="89" y="17"/>
                </a:lnTo>
                <a:lnTo>
                  <a:pt x="90" y="16"/>
                </a:lnTo>
                <a:lnTo>
                  <a:pt x="92" y="17"/>
                </a:lnTo>
                <a:lnTo>
                  <a:pt x="93" y="17"/>
                </a:lnTo>
                <a:lnTo>
                  <a:pt x="112" y="4"/>
                </a:lnTo>
                <a:lnTo>
                  <a:pt x="116" y="7"/>
                </a:lnTo>
                <a:lnTo>
                  <a:pt x="118" y="6"/>
                </a:lnTo>
                <a:lnTo>
                  <a:pt x="119" y="5"/>
                </a:lnTo>
                <a:lnTo>
                  <a:pt x="120" y="2"/>
                </a:lnTo>
                <a:lnTo>
                  <a:pt x="120" y="1"/>
                </a:lnTo>
                <a:lnTo>
                  <a:pt x="121" y="0"/>
                </a:lnTo>
                <a:lnTo>
                  <a:pt x="123" y="0"/>
                </a:lnTo>
                <a:lnTo>
                  <a:pt x="126" y="0"/>
                </a:lnTo>
                <a:lnTo>
                  <a:pt x="125" y="4"/>
                </a:lnTo>
                <a:lnTo>
                  <a:pt x="126" y="5"/>
                </a:lnTo>
                <a:lnTo>
                  <a:pt x="129" y="8"/>
                </a:lnTo>
                <a:lnTo>
                  <a:pt x="130" y="9"/>
                </a:lnTo>
                <a:lnTo>
                  <a:pt x="132" y="10"/>
                </a:lnTo>
                <a:lnTo>
                  <a:pt x="133" y="12"/>
                </a:lnTo>
                <a:lnTo>
                  <a:pt x="135" y="12"/>
                </a:lnTo>
                <a:lnTo>
                  <a:pt x="136" y="13"/>
                </a:lnTo>
                <a:lnTo>
                  <a:pt x="137" y="13"/>
                </a:lnTo>
                <a:lnTo>
                  <a:pt x="139" y="13"/>
                </a:lnTo>
                <a:lnTo>
                  <a:pt x="141" y="12"/>
                </a:lnTo>
                <a:lnTo>
                  <a:pt x="142" y="10"/>
                </a:lnTo>
                <a:lnTo>
                  <a:pt x="144" y="9"/>
                </a:lnTo>
                <a:lnTo>
                  <a:pt x="145" y="9"/>
                </a:lnTo>
                <a:lnTo>
                  <a:pt x="147" y="9"/>
                </a:lnTo>
                <a:lnTo>
                  <a:pt x="149" y="10"/>
                </a:lnTo>
                <a:lnTo>
                  <a:pt x="150" y="13"/>
                </a:lnTo>
                <a:lnTo>
                  <a:pt x="154" y="14"/>
                </a:lnTo>
                <a:lnTo>
                  <a:pt x="156" y="13"/>
                </a:lnTo>
                <a:lnTo>
                  <a:pt x="158" y="12"/>
                </a:lnTo>
                <a:lnTo>
                  <a:pt x="161" y="12"/>
                </a:lnTo>
                <a:lnTo>
                  <a:pt x="164" y="14"/>
                </a:lnTo>
                <a:lnTo>
                  <a:pt x="166" y="17"/>
                </a:lnTo>
                <a:lnTo>
                  <a:pt x="169" y="20"/>
                </a:lnTo>
                <a:lnTo>
                  <a:pt x="170" y="20"/>
                </a:lnTo>
                <a:lnTo>
                  <a:pt x="172" y="19"/>
                </a:lnTo>
                <a:lnTo>
                  <a:pt x="174" y="19"/>
                </a:lnTo>
                <a:lnTo>
                  <a:pt x="175" y="20"/>
                </a:lnTo>
                <a:lnTo>
                  <a:pt x="176" y="23"/>
                </a:lnTo>
                <a:lnTo>
                  <a:pt x="178" y="24"/>
                </a:lnTo>
                <a:lnTo>
                  <a:pt x="179" y="25"/>
                </a:lnTo>
                <a:lnTo>
                  <a:pt x="181" y="24"/>
                </a:lnTo>
                <a:lnTo>
                  <a:pt x="183" y="24"/>
                </a:lnTo>
                <a:lnTo>
                  <a:pt x="184" y="25"/>
                </a:lnTo>
                <a:lnTo>
                  <a:pt x="186" y="25"/>
                </a:lnTo>
                <a:lnTo>
                  <a:pt x="187" y="25"/>
                </a:lnTo>
                <a:lnTo>
                  <a:pt x="189" y="27"/>
                </a:lnTo>
                <a:lnTo>
                  <a:pt x="190" y="28"/>
                </a:lnTo>
                <a:lnTo>
                  <a:pt x="192" y="28"/>
                </a:lnTo>
                <a:lnTo>
                  <a:pt x="194" y="29"/>
                </a:lnTo>
                <a:lnTo>
                  <a:pt x="195" y="30"/>
                </a:lnTo>
                <a:lnTo>
                  <a:pt x="196" y="31"/>
                </a:lnTo>
                <a:lnTo>
                  <a:pt x="196" y="34"/>
                </a:lnTo>
                <a:lnTo>
                  <a:pt x="196" y="35"/>
                </a:lnTo>
                <a:lnTo>
                  <a:pt x="195" y="36"/>
                </a:lnTo>
                <a:lnTo>
                  <a:pt x="194" y="36"/>
                </a:lnTo>
                <a:lnTo>
                  <a:pt x="192" y="37"/>
                </a:lnTo>
                <a:lnTo>
                  <a:pt x="192" y="39"/>
                </a:lnTo>
                <a:lnTo>
                  <a:pt x="192" y="41"/>
                </a:lnTo>
                <a:lnTo>
                  <a:pt x="192" y="44"/>
                </a:lnTo>
                <a:lnTo>
                  <a:pt x="192" y="47"/>
                </a:lnTo>
                <a:lnTo>
                  <a:pt x="196" y="49"/>
                </a:lnTo>
                <a:lnTo>
                  <a:pt x="200" y="50"/>
                </a:lnTo>
                <a:lnTo>
                  <a:pt x="202" y="52"/>
                </a:lnTo>
                <a:lnTo>
                  <a:pt x="203" y="55"/>
                </a:lnTo>
                <a:lnTo>
                  <a:pt x="204" y="57"/>
                </a:lnTo>
                <a:lnTo>
                  <a:pt x="206" y="58"/>
                </a:lnTo>
                <a:lnTo>
                  <a:pt x="207" y="59"/>
                </a:lnTo>
                <a:lnTo>
                  <a:pt x="207" y="61"/>
                </a:lnTo>
                <a:lnTo>
                  <a:pt x="207" y="62"/>
                </a:lnTo>
                <a:lnTo>
                  <a:pt x="210" y="63"/>
                </a:lnTo>
                <a:lnTo>
                  <a:pt x="212" y="65"/>
                </a:lnTo>
                <a:lnTo>
                  <a:pt x="214" y="69"/>
                </a:lnTo>
                <a:lnTo>
                  <a:pt x="215" y="72"/>
                </a:lnTo>
                <a:lnTo>
                  <a:pt x="214" y="75"/>
                </a:lnTo>
                <a:lnTo>
                  <a:pt x="215" y="76"/>
                </a:lnTo>
                <a:lnTo>
                  <a:pt x="216" y="77"/>
                </a:lnTo>
                <a:lnTo>
                  <a:pt x="216" y="79"/>
                </a:lnTo>
                <a:lnTo>
                  <a:pt x="220" y="79"/>
                </a:lnTo>
                <a:lnTo>
                  <a:pt x="221" y="83"/>
                </a:lnTo>
                <a:lnTo>
                  <a:pt x="219" y="85"/>
                </a:lnTo>
                <a:lnTo>
                  <a:pt x="217" y="88"/>
                </a:lnTo>
                <a:lnTo>
                  <a:pt x="216" y="91"/>
                </a:lnTo>
                <a:lnTo>
                  <a:pt x="216" y="93"/>
                </a:lnTo>
                <a:lnTo>
                  <a:pt x="211" y="93"/>
                </a:lnTo>
                <a:lnTo>
                  <a:pt x="209" y="90"/>
                </a:lnTo>
                <a:lnTo>
                  <a:pt x="206" y="90"/>
                </a:lnTo>
                <a:lnTo>
                  <a:pt x="204" y="90"/>
                </a:lnTo>
                <a:lnTo>
                  <a:pt x="197" y="90"/>
                </a:lnTo>
                <a:lnTo>
                  <a:pt x="196" y="90"/>
                </a:lnTo>
                <a:lnTo>
                  <a:pt x="193" y="88"/>
                </a:lnTo>
                <a:lnTo>
                  <a:pt x="190" y="85"/>
                </a:lnTo>
                <a:lnTo>
                  <a:pt x="189" y="84"/>
                </a:lnTo>
                <a:lnTo>
                  <a:pt x="186" y="85"/>
                </a:lnTo>
                <a:lnTo>
                  <a:pt x="184" y="85"/>
                </a:lnTo>
                <a:lnTo>
                  <a:pt x="182" y="85"/>
                </a:lnTo>
                <a:lnTo>
                  <a:pt x="181" y="86"/>
                </a:lnTo>
                <a:lnTo>
                  <a:pt x="179" y="86"/>
                </a:lnTo>
                <a:lnTo>
                  <a:pt x="177" y="85"/>
                </a:lnTo>
                <a:lnTo>
                  <a:pt x="176" y="84"/>
                </a:lnTo>
                <a:lnTo>
                  <a:pt x="174" y="83"/>
                </a:lnTo>
                <a:lnTo>
                  <a:pt x="173" y="82"/>
                </a:lnTo>
                <a:lnTo>
                  <a:pt x="173" y="80"/>
                </a:lnTo>
                <a:lnTo>
                  <a:pt x="172" y="78"/>
                </a:lnTo>
                <a:lnTo>
                  <a:pt x="173" y="77"/>
                </a:lnTo>
                <a:lnTo>
                  <a:pt x="172" y="75"/>
                </a:lnTo>
                <a:lnTo>
                  <a:pt x="170" y="74"/>
                </a:lnTo>
                <a:lnTo>
                  <a:pt x="168" y="72"/>
                </a:lnTo>
                <a:lnTo>
                  <a:pt x="167" y="71"/>
                </a:lnTo>
                <a:lnTo>
                  <a:pt x="165" y="72"/>
                </a:lnTo>
                <a:lnTo>
                  <a:pt x="163" y="73"/>
                </a:lnTo>
                <a:lnTo>
                  <a:pt x="164" y="74"/>
                </a:lnTo>
                <a:lnTo>
                  <a:pt x="165" y="76"/>
                </a:lnTo>
                <a:lnTo>
                  <a:pt x="166" y="79"/>
                </a:lnTo>
                <a:lnTo>
                  <a:pt x="167" y="81"/>
                </a:lnTo>
                <a:lnTo>
                  <a:pt x="168" y="84"/>
                </a:lnTo>
                <a:lnTo>
                  <a:pt x="166" y="90"/>
                </a:lnTo>
                <a:lnTo>
                  <a:pt x="165" y="93"/>
                </a:lnTo>
                <a:lnTo>
                  <a:pt x="162" y="94"/>
                </a:lnTo>
                <a:lnTo>
                  <a:pt x="161" y="95"/>
                </a:lnTo>
                <a:lnTo>
                  <a:pt x="161" y="97"/>
                </a:lnTo>
                <a:lnTo>
                  <a:pt x="161" y="99"/>
                </a:lnTo>
                <a:lnTo>
                  <a:pt x="162" y="100"/>
                </a:lnTo>
                <a:lnTo>
                  <a:pt x="163" y="102"/>
                </a:lnTo>
                <a:lnTo>
                  <a:pt x="163" y="103"/>
                </a:lnTo>
                <a:lnTo>
                  <a:pt x="161" y="104"/>
                </a:lnTo>
                <a:lnTo>
                  <a:pt x="159" y="105"/>
                </a:lnTo>
                <a:lnTo>
                  <a:pt x="158" y="105"/>
                </a:lnTo>
                <a:lnTo>
                  <a:pt x="156" y="105"/>
                </a:lnTo>
                <a:lnTo>
                  <a:pt x="154" y="104"/>
                </a:lnTo>
                <a:lnTo>
                  <a:pt x="151" y="104"/>
                </a:lnTo>
                <a:cubicBezTo>
                  <a:pt x="151" y="104"/>
                  <a:pt x="147" y="109"/>
                  <a:pt x="147" y="110"/>
                </a:cubicBezTo>
                <a:cubicBezTo>
                  <a:pt x="146" y="110"/>
                  <a:pt x="145" y="112"/>
                  <a:pt x="145" y="112"/>
                </a:cubicBezTo>
                <a:lnTo>
                  <a:pt x="138" y="112"/>
                </a:lnTo>
                <a:lnTo>
                  <a:pt x="132" y="117"/>
                </a:lnTo>
                <a:lnTo>
                  <a:pt x="127" y="112"/>
                </a:lnTo>
                <a:lnTo>
                  <a:pt x="123" y="113"/>
                </a:lnTo>
                <a:lnTo>
                  <a:pt x="122" y="114"/>
                </a:lnTo>
                <a:lnTo>
                  <a:pt x="120" y="116"/>
                </a:lnTo>
                <a:lnTo>
                  <a:pt x="119" y="117"/>
                </a:lnTo>
                <a:lnTo>
                  <a:pt x="117" y="118"/>
                </a:lnTo>
                <a:lnTo>
                  <a:pt x="115" y="120"/>
                </a:lnTo>
                <a:lnTo>
                  <a:pt x="114" y="122"/>
                </a:lnTo>
                <a:lnTo>
                  <a:pt x="114" y="124"/>
                </a:lnTo>
                <a:lnTo>
                  <a:pt x="113" y="124"/>
                </a:lnTo>
                <a:lnTo>
                  <a:pt x="108" y="120"/>
                </a:lnTo>
                <a:lnTo>
                  <a:pt x="103" y="117"/>
                </a:lnTo>
                <a:lnTo>
                  <a:pt x="99" y="115"/>
                </a:lnTo>
                <a:lnTo>
                  <a:pt x="95" y="112"/>
                </a:lnTo>
                <a:lnTo>
                  <a:pt x="91" y="110"/>
                </a:lnTo>
                <a:lnTo>
                  <a:pt x="87" y="109"/>
                </a:lnTo>
                <a:lnTo>
                  <a:pt x="83" y="109"/>
                </a:lnTo>
                <a:lnTo>
                  <a:pt x="80" y="107"/>
                </a:lnTo>
                <a:lnTo>
                  <a:pt x="77" y="106"/>
                </a:lnTo>
                <a:lnTo>
                  <a:pt x="72" y="105"/>
                </a:lnTo>
                <a:lnTo>
                  <a:pt x="72" y="104"/>
                </a:lnTo>
                <a:lnTo>
                  <a:pt x="71" y="102"/>
                </a:lnTo>
                <a:lnTo>
                  <a:pt x="71" y="101"/>
                </a:lnTo>
                <a:lnTo>
                  <a:pt x="70" y="100"/>
                </a:lnTo>
                <a:lnTo>
                  <a:pt x="67" y="100"/>
                </a:lnTo>
                <a:lnTo>
                  <a:pt x="66" y="99"/>
                </a:lnTo>
                <a:lnTo>
                  <a:pt x="63" y="97"/>
                </a:lnTo>
                <a:lnTo>
                  <a:pt x="61" y="95"/>
                </a:lnTo>
                <a:lnTo>
                  <a:pt x="60" y="94"/>
                </a:lnTo>
                <a:lnTo>
                  <a:pt x="58" y="94"/>
                </a:lnTo>
                <a:lnTo>
                  <a:pt x="56" y="94"/>
                </a:lnTo>
                <a:lnTo>
                  <a:pt x="55" y="95"/>
                </a:lnTo>
                <a:lnTo>
                  <a:pt x="53" y="94"/>
                </a:lnTo>
                <a:lnTo>
                  <a:pt x="52" y="92"/>
                </a:lnTo>
                <a:lnTo>
                  <a:pt x="49" y="90"/>
                </a:lnTo>
                <a:lnTo>
                  <a:pt x="45" y="89"/>
                </a:lnTo>
                <a:lnTo>
                  <a:pt x="45" y="87"/>
                </a:lnTo>
                <a:lnTo>
                  <a:pt x="46" y="84"/>
                </a:lnTo>
                <a:lnTo>
                  <a:pt x="45" y="83"/>
                </a:lnTo>
                <a:lnTo>
                  <a:pt x="44" y="83"/>
                </a:lnTo>
                <a:lnTo>
                  <a:pt x="42" y="83"/>
                </a:lnTo>
                <a:lnTo>
                  <a:pt x="41" y="83"/>
                </a:lnTo>
                <a:lnTo>
                  <a:pt x="39" y="83"/>
                </a:lnTo>
                <a:lnTo>
                  <a:pt x="36" y="84"/>
                </a:lnTo>
                <a:lnTo>
                  <a:pt x="32" y="84"/>
                </a:lnTo>
                <a:lnTo>
                  <a:pt x="27" y="83"/>
                </a:lnTo>
                <a:lnTo>
                  <a:pt x="22" y="83"/>
                </a:lnTo>
                <a:lnTo>
                  <a:pt x="21" y="82"/>
                </a:lnTo>
                <a:lnTo>
                  <a:pt x="17" y="82"/>
                </a:lnTo>
                <a:lnTo>
                  <a:pt x="15" y="82"/>
                </a:lnTo>
                <a:lnTo>
                  <a:pt x="14" y="83"/>
                </a:lnTo>
                <a:lnTo>
                  <a:pt x="14" y="81"/>
                </a:lnTo>
                <a:lnTo>
                  <a:pt x="14" y="80"/>
                </a:lnTo>
                <a:lnTo>
                  <a:pt x="13" y="79"/>
                </a:lnTo>
                <a:lnTo>
                  <a:pt x="12" y="79"/>
                </a:lnTo>
                <a:lnTo>
                  <a:pt x="10" y="79"/>
                </a:lnTo>
                <a:lnTo>
                  <a:pt x="9" y="80"/>
                </a:lnTo>
                <a:lnTo>
                  <a:pt x="7" y="79"/>
                </a:lnTo>
                <a:lnTo>
                  <a:pt x="6" y="78"/>
                </a:lnTo>
                <a:lnTo>
                  <a:pt x="7" y="76"/>
                </a:lnTo>
                <a:lnTo>
                  <a:pt x="8" y="74"/>
                </a:lnTo>
                <a:lnTo>
                  <a:pt x="9" y="72"/>
                </a:lnTo>
                <a:lnTo>
                  <a:pt x="9" y="71"/>
                </a:lnTo>
                <a:lnTo>
                  <a:pt x="7" y="71"/>
                </a:lnTo>
                <a:lnTo>
                  <a:pt x="5" y="71"/>
                </a:lnTo>
                <a:lnTo>
                  <a:pt x="6" y="70"/>
                </a:lnTo>
                <a:lnTo>
                  <a:pt x="6" y="68"/>
                </a:lnTo>
                <a:lnTo>
                  <a:pt x="3" y="66"/>
                </a:lnTo>
                <a:lnTo>
                  <a:pt x="2" y="65"/>
                </a:lnTo>
                <a:lnTo>
                  <a:pt x="2" y="63"/>
                </a:lnTo>
                <a:lnTo>
                  <a:pt x="1" y="62"/>
                </a:lnTo>
                <a:lnTo>
                  <a:pt x="0" y="61"/>
                </a:lnTo>
                <a:close/>
              </a:path>
            </a:pathLst>
          </a:custGeom>
          <a:noFill/>
          <a:ln w="0">
            <a:solidFill>
              <a:srgbClr val="DDE9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1" name="Freeform 3826"/>
          <p:cNvSpPr>
            <a:spLocks/>
          </p:cNvSpPr>
          <p:nvPr/>
        </p:nvSpPr>
        <p:spPr bwMode="auto">
          <a:xfrm>
            <a:off x="4356100" y="1700213"/>
            <a:ext cx="1843088" cy="1036637"/>
          </a:xfrm>
          <a:custGeom>
            <a:avLst/>
            <a:gdLst>
              <a:gd name="T0" fmla="*/ 2147483647 w 236"/>
              <a:gd name="T1" fmla="*/ 2147483647 h 140"/>
              <a:gd name="T2" fmla="*/ 2147483647 w 236"/>
              <a:gd name="T3" fmla="*/ 2147483647 h 140"/>
              <a:gd name="T4" fmla="*/ 2147483647 w 236"/>
              <a:gd name="T5" fmla="*/ 2147483647 h 140"/>
              <a:gd name="T6" fmla="*/ 2147483647 w 236"/>
              <a:gd name="T7" fmla="*/ 2147483647 h 140"/>
              <a:gd name="T8" fmla="*/ 2147483647 w 236"/>
              <a:gd name="T9" fmla="*/ 2147483647 h 140"/>
              <a:gd name="T10" fmla="*/ 2147483647 w 236"/>
              <a:gd name="T11" fmla="*/ 2147483647 h 140"/>
              <a:gd name="T12" fmla="*/ 2147483647 w 236"/>
              <a:gd name="T13" fmla="*/ 2147483647 h 140"/>
              <a:gd name="T14" fmla="*/ 2147483647 w 236"/>
              <a:gd name="T15" fmla="*/ 2147483647 h 140"/>
              <a:gd name="T16" fmla="*/ 2147483647 w 236"/>
              <a:gd name="T17" fmla="*/ 2147483647 h 140"/>
              <a:gd name="T18" fmla="*/ 2147483647 w 236"/>
              <a:gd name="T19" fmla="*/ 2147483647 h 140"/>
              <a:gd name="T20" fmla="*/ 2147483647 w 236"/>
              <a:gd name="T21" fmla="*/ 2147483647 h 140"/>
              <a:gd name="T22" fmla="*/ 2147483647 w 236"/>
              <a:gd name="T23" fmla="*/ 2147483647 h 140"/>
              <a:gd name="T24" fmla="*/ 2147483647 w 236"/>
              <a:gd name="T25" fmla="*/ 2147483647 h 140"/>
              <a:gd name="T26" fmla="*/ 2147483647 w 236"/>
              <a:gd name="T27" fmla="*/ 2147483647 h 140"/>
              <a:gd name="T28" fmla="*/ 2147483647 w 236"/>
              <a:gd name="T29" fmla="*/ 2147483647 h 140"/>
              <a:gd name="T30" fmla="*/ 2147483647 w 236"/>
              <a:gd name="T31" fmla="*/ 2147483647 h 140"/>
              <a:gd name="T32" fmla="*/ 2147483647 w 236"/>
              <a:gd name="T33" fmla="*/ 2147483647 h 140"/>
              <a:gd name="T34" fmla="*/ 2147483647 w 236"/>
              <a:gd name="T35" fmla="*/ 2147483647 h 140"/>
              <a:gd name="T36" fmla="*/ 2147483647 w 236"/>
              <a:gd name="T37" fmla="*/ 2147483647 h 140"/>
              <a:gd name="T38" fmla="*/ 2147483647 w 236"/>
              <a:gd name="T39" fmla="*/ 2147483647 h 140"/>
              <a:gd name="T40" fmla="*/ 2147483647 w 236"/>
              <a:gd name="T41" fmla="*/ 2147483647 h 140"/>
              <a:gd name="T42" fmla="*/ 2147483647 w 236"/>
              <a:gd name="T43" fmla="*/ 2147483647 h 140"/>
              <a:gd name="T44" fmla="*/ 2147483647 w 236"/>
              <a:gd name="T45" fmla="*/ 2147483647 h 140"/>
              <a:gd name="T46" fmla="*/ 2147483647 w 236"/>
              <a:gd name="T47" fmla="*/ 2147483647 h 140"/>
              <a:gd name="T48" fmla="*/ 2147483647 w 236"/>
              <a:gd name="T49" fmla="*/ 2147483647 h 140"/>
              <a:gd name="T50" fmla="*/ 2147483647 w 236"/>
              <a:gd name="T51" fmla="*/ 2147483647 h 140"/>
              <a:gd name="T52" fmla="*/ 2147483647 w 236"/>
              <a:gd name="T53" fmla="*/ 2147483647 h 140"/>
              <a:gd name="T54" fmla="*/ 2147483647 w 236"/>
              <a:gd name="T55" fmla="*/ 2147483647 h 140"/>
              <a:gd name="T56" fmla="*/ 2147483647 w 236"/>
              <a:gd name="T57" fmla="*/ 2147483647 h 140"/>
              <a:gd name="T58" fmla="*/ 2147483647 w 236"/>
              <a:gd name="T59" fmla="*/ 2147483647 h 140"/>
              <a:gd name="T60" fmla="*/ 2147483647 w 236"/>
              <a:gd name="T61" fmla="*/ 2147483647 h 140"/>
              <a:gd name="T62" fmla="*/ 2147483647 w 236"/>
              <a:gd name="T63" fmla="*/ 2147483647 h 140"/>
              <a:gd name="T64" fmla="*/ 2147483647 w 236"/>
              <a:gd name="T65" fmla="*/ 2147483647 h 140"/>
              <a:gd name="T66" fmla="*/ 2147483647 w 236"/>
              <a:gd name="T67" fmla="*/ 2147483647 h 140"/>
              <a:gd name="T68" fmla="*/ 2147483647 w 236"/>
              <a:gd name="T69" fmla="*/ 2147483647 h 140"/>
              <a:gd name="T70" fmla="*/ 2147483647 w 236"/>
              <a:gd name="T71" fmla="*/ 2147483647 h 140"/>
              <a:gd name="T72" fmla="*/ 2147483647 w 236"/>
              <a:gd name="T73" fmla="*/ 2147483647 h 140"/>
              <a:gd name="T74" fmla="*/ 2147483647 w 236"/>
              <a:gd name="T75" fmla="*/ 2147483647 h 140"/>
              <a:gd name="T76" fmla="*/ 2147483647 w 236"/>
              <a:gd name="T77" fmla="*/ 2147483647 h 140"/>
              <a:gd name="T78" fmla="*/ 2147483647 w 236"/>
              <a:gd name="T79" fmla="*/ 2147483647 h 140"/>
              <a:gd name="T80" fmla="*/ 2147483647 w 236"/>
              <a:gd name="T81" fmla="*/ 2147483647 h 140"/>
              <a:gd name="T82" fmla="*/ 2147483647 w 236"/>
              <a:gd name="T83" fmla="*/ 2147483647 h 140"/>
              <a:gd name="T84" fmla="*/ 2147483647 w 236"/>
              <a:gd name="T85" fmla="*/ 2147483647 h 140"/>
              <a:gd name="T86" fmla="*/ 2147483647 w 236"/>
              <a:gd name="T87" fmla="*/ 2147483647 h 140"/>
              <a:gd name="T88" fmla="*/ 2147483647 w 236"/>
              <a:gd name="T89" fmla="*/ 2147483647 h 140"/>
              <a:gd name="T90" fmla="*/ 2147483647 w 236"/>
              <a:gd name="T91" fmla="*/ 2147483647 h 140"/>
              <a:gd name="T92" fmla="*/ 2147483647 w 236"/>
              <a:gd name="T93" fmla="*/ 2147483647 h 140"/>
              <a:gd name="T94" fmla="*/ 2147483647 w 236"/>
              <a:gd name="T95" fmla="*/ 2147483647 h 140"/>
              <a:gd name="T96" fmla="*/ 2147483647 w 236"/>
              <a:gd name="T97" fmla="*/ 2147483647 h 140"/>
              <a:gd name="T98" fmla="*/ 2147483647 w 236"/>
              <a:gd name="T99" fmla="*/ 2147483647 h 140"/>
              <a:gd name="T100" fmla="*/ 2147483647 w 236"/>
              <a:gd name="T101" fmla="*/ 2147483647 h 140"/>
              <a:gd name="T102" fmla="*/ 2147483647 w 236"/>
              <a:gd name="T103" fmla="*/ 2147483647 h 140"/>
              <a:gd name="T104" fmla="*/ 2147483647 w 236"/>
              <a:gd name="T105" fmla="*/ 2147483647 h 14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36"/>
              <a:gd name="T160" fmla="*/ 0 h 140"/>
              <a:gd name="T161" fmla="*/ 236 w 236"/>
              <a:gd name="T162" fmla="*/ 140 h 14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36" h="140">
                <a:moveTo>
                  <a:pt x="0" y="20"/>
                </a:moveTo>
                <a:lnTo>
                  <a:pt x="0" y="13"/>
                </a:lnTo>
                <a:lnTo>
                  <a:pt x="3" y="12"/>
                </a:lnTo>
                <a:lnTo>
                  <a:pt x="6" y="10"/>
                </a:lnTo>
                <a:lnTo>
                  <a:pt x="19" y="13"/>
                </a:lnTo>
                <a:lnTo>
                  <a:pt x="24" y="11"/>
                </a:lnTo>
                <a:lnTo>
                  <a:pt x="22" y="4"/>
                </a:lnTo>
                <a:lnTo>
                  <a:pt x="19" y="3"/>
                </a:lnTo>
                <a:lnTo>
                  <a:pt x="22" y="0"/>
                </a:lnTo>
                <a:lnTo>
                  <a:pt x="27" y="1"/>
                </a:lnTo>
                <a:lnTo>
                  <a:pt x="34" y="5"/>
                </a:lnTo>
                <a:lnTo>
                  <a:pt x="39" y="2"/>
                </a:lnTo>
                <a:lnTo>
                  <a:pt x="41" y="4"/>
                </a:lnTo>
                <a:lnTo>
                  <a:pt x="43" y="7"/>
                </a:lnTo>
                <a:lnTo>
                  <a:pt x="45" y="8"/>
                </a:lnTo>
                <a:lnTo>
                  <a:pt x="46" y="10"/>
                </a:lnTo>
                <a:lnTo>
                  <a:pt x="49" y="10"/>
                </a:lnTo>
                <a:lnTo>
                  <a:pt x="51" y="11"/>
                </a:lnTo>
                <a:lnTo>
                  <a:pt x="52" y="10"/>
                </a:lnTo>
                <a:lnTo>
                  <a:pt x="53" y="11"/>
                </a:lnTo>
                <a:lnTo>
                  <a:pt x="53" y="9"/>
                </a:lnTo>
                <a:lnTo>
                  <a:pt x="51" y="8"/>
                </a:lnTo>
                <a:lnTo>
                  <a:pt x="51" y="6"/>
                </a:lnTo>
                <a:lnTo>
                  <a:pt x="51" y="5"/>
                </a:lnTo>
                <a:lnTo>
                  <a:pt x="55" y="7"/>
                </a:lnTo>
                <a:lnTo>
                  <a:pt x="59" y="8"/>
                </a:lnTo>
                <a:lnTo>
                  <a:pt x="61" y="10"/>
                </a:lnTo>
                <a:lnTo>
                  <a:pt x="60" y="12"/>
                </a:lnTo>
                <a:lnTo>
                  <a:pt x="62" y="15"/>
                </a:lnTo>
                <a:lnTo>
                  <a:pt x="64" y="15"/>
                </a:lnTo>
                <a:lnTo>
                  <a:pt x="66" y="14"/>
                </a:lnTo>
                <a:lnTo>
                  <a:pt x="71" y="14"/>
                </a:lnTo>
                <a:lnTo>
                  <a:pt x="76" y="13"/>
                </a:lnTo>
                <a:lnTo>
                  <a:pt x="80" y="14"/>
                </a:lnTo>
                <a:lnTo>
                  <a:pt x="82" y="13"/>
                </a:lnTo>
                <a:lnTo>
                  <a:pt x="85" y="14"/>
                </a:lnTo>
                <a:lnTo>
                  <a:pt x="86" y="15"/>
                </a:lnTo>
                <a:lnTo>
                  <a:pt x="88" y="16"/>
                </a:lnTo>
                <a:lnTo>
                  <a:pt x="90" y="15"/>
                </a:lnTo>
                <a:lnTo>
                  <a:pt x="92" y="13"/>
                </a:lnTo>
                <a:lnTo>
                  <a:pt x="93" y="13"/>
                </a:lnTo>
                <a:lnTo>
                  <a:pt x="94" y="14"/>
                </a:lnTo>
                <a:lnTo>
                  <a:pt x="95" y="15"/>
                </a:lnTo>
                <a:lnTo>
                  <a:pt x="99" y="12"/>
                </a:lnTo>
                <a:lnTo>
                  <a:pt x="101" y="11"/>
                </a:lnTo>
                <a:lnTo>
                  <a:pt x="104" y="12"/>
                </a:lnTo>
                <a:lnTo>
                  <a:pt x="106" y="14"/>
                </a:lnTo>
                <a:lnTo>
                  <a:pt x="106" y="19"/>
                </a:lnTo>
                <a:lnTo>
                  <a:pt x="106" y="22"/>
                </a:lnTo>
                <a:lnTo>
                  <a:pt x="109" y="24"/>
                </a:lnTo>
                <a:lnTo>
                  <a:pt x="110" y="29"/>
                </a:lnTo>
                <a:lnTo>
                  <a:pt x="113" y="32"/>
                </a:lnTo>
                <a:lnTo>
                  <a:pt x="116" y="32"/>
                </a:lnTo>
                <a:lnTo>
                  <a:pt x="120" y="33"/>
                </a:lnTo>
                <a:lnTo>
                  <a:pt x="121" y="34"/>
                </a:lnTo>
                <a:lnTo>
                  <a:pt x="123" y="34"/>
                </a:lnTo>
                <a:lnTo>
                  <a:pt x="124" y="36"/>
                </a:lnTo>
                <a:lnTo>
                  <a:pt x="124" y="37"/>
                </a:lnTo>
                <a:lnTo>
                  <a:pt x="126" y="38"/>
                </a:lnTo>
                <a:lnTo>
                  <a:pt x="125" y="41"/>
                </a:lnTo>
                <a:lnTo>
                  <a:pt x="124" y="43"/>
                </a:lnTo>
                <a:lnTo>
                  <a:pt x="124" y="45"/>
                </a:lnTo>
                <a:lnTo>
                  <a:pt x="124" y="48"/>
                </a:lnTo>
                <a:lnTo>
                  <a:pt x="125" y="50"/>
                </a:lnTo>
                <a:lnTo>
                  <a:pt x="129" y="52"/>
                </a:lnTo>
                <a:lnTo>
                  <a:pt x="134" y="54"/>
                </a:lnTo>
                <a:lnTo>
                  <a:pt x="135" y="54"/>
                </a:lnTo>
                <a:lnTo>
                  <a:pt x="135" y="58"/>
                </a:lnTo>
                <a:lnTo>
                  <a:pt x="141" y="63"/>
                </a:lnTo>
                <a:lnTo>
                  <a:pt x="147" y="63"/>
                </a:lnTo>
                <a:lnTo>
                  <a:pt x="149" y="64"/>
                </a:lnTo>
                <a:lnTo>
                  <a:pt x="151" y="66"/>
                </a:lnTo>
                <a:lnTo>
                  <a:pt x="153" y="65"/>
                </a:lnTo>
                <a:lnTo>
                  <a:pt x="154" y="65"/>
                </a:lnTo>
                <a:lnTo>
                  <a:pt x="155" y="65"/>
                </a:lnTo>
                <a:lnTo>
                  <a:pt x="156" y="64"/>
                </a:lnTo>
                <a:lnTo>
                  <a:pt x="159" y="65"/>
                </a:lnTo>
                <a:lnTo>
                  <a:pt x="160" y="67"/>
                </a:lnTo>
                <a:lnTo>
                  <a:pt x="161" y="69"/>
                </a:lnTo>
                <a:lnTo>
                  <a:pt x="164" y="70"/>
                </a:lnTo>
                <a:lnTo>
                  <a:pt x="166" y="69"/>
                </a:lnTo>
                <a:lnTo>
                  <a:pt x="172" y="69"/>
                </a:lnTo>
                <a:lnTo>
                  <a:pt x="171" y="70"/>
                </a:lnTo>
                <a:lnTo>
                  <a:pt x="170" y="73"/>
                </a:lnTo>
                <a:lnTo>
                  <a:pt x="171" y="74"/>
                </a:lnTo>
                <a:lnTo>
                  <a:pt x="173" y="75"/>
                </a:lnTo>
                <a:lnTo>
                  <a:pt x="175" y="74"/>
                </a:lnTo>
                <a:lnTo>
                  <a:pt x="177" y="74"/>
                </a:lnTo>
                <a:lnTo>
                  <a:pt x="177" y="75"/>
                </a:lnTo>
                <a:lnTo>
                  <a:pt x="177" y="76"/>
                </a:lnTo>
                <a:lnTo>
                  <a:pt x="178" y="78"/>
                </a:lnTo>
                <a:lnTo>
                  <a:pt x="180" y="78"/>
                </a:lnTo>
                <a:lnTo>
                  <a:pt x="184" y="77"/>
                </a:lnTo>
                <a:lnTo>
                  <a:pt x="186" y="78"/>
                </a:lnTo>
                <a:lnTo>
                  <a:pt x="191" y="78"/>
                </a:lnTo>
                <a:lnTo>
                  <a:pt x="195" y="79"/>
                </a:lnTo>
                <a:lnTo>
                  <a:pt x="199" y="79"/>
                </a:lnTo>
                <a:lnTo>
                  <a:pt x="203" y="78"/>
                </a:lnTo>
                <a:lnTo>
                  <a:pt x="205" y="79"/>
                </a:lnTo>
                <a:lnTo>
                  <a:pt x="206" y="78"/>
                </a:lnTo>
                <a:lnTo>
                  <a:pt x="208" y="78"/>
                </a:lnTo>
                <a:lnTo>
                  <a:pt x="209" y="78"/>
                </a:lnTo>
                <a:lnTo>
                  <a:pt x="209" y="80"/>
                </a:lnTo>
                <a:lnTo>
                  <a:pt x="209" y="81"/>
                </a:lnTo>
                <a:lnTo>
                  <a:pt x="209" y="84"/>
                </a:lnTo>
                <a:lnTo>
                  <a:pt x="213" y="85"/>
                </a:lnTo>
                <a:lnTo>
                  <a:pt x="216" y="87"/>
                </a:lnTo>
                <a:lnTo>
                  <a:pt x="217" y="90"/>
                </a:lnTo>
                <a:lnTo>
                  <a:pt x="219" y="90"/>
                </a:lnTo>
                <a:lnTo>
                  <a:pt x="222" y="89"/>
                </a:lnTo>
                <a:lnTo>
                  <a:pt x="224" y="89"/>
                </a:lnTo>
                <a:lnTo>
                  <a:pt x="225" y="90"/>
                </a:lnTo>
                <a:lnTo>
                  <a:pt x="228" y="93"/>
                </a:lnTo>
                <a:lnTo>
                  <a:pt x="231" y="95"/>
                </a:lnTo>
                <a:lnTo>
                  <a:pt x="234" y="95"/>
                </a:lnTo>
                <a:lnTo>
                  <a:pt x="235" y="96"/>
                </a:lnTo>
                <a:lnTo>
                  <a:pt x="236" y="98"/>
                </a:lnTo>
                <a:lnTo>
                  <a:pt x="236" y="101"/>
                </a:lnTo>
                <a:lnTo>
                  <a:pt x="235" y="103"/>
                </a:lnTo>
                <a:lnTo>
                  <a:pt x="235" y="104"/>
                </a:lnTo>
                <a:lnTo>
                  <a:pt x="235" y="106"/>
                </a:lnTo>
                <a:lnTo>
                  <a:pt x="233" y="107"/>
                </a:lnTo>
                <a:lnTo>
                  <a:pt x="233" y="108"/>
                </a:lnTo>
                <a:lnTo>
                  <a:pt x="232" y="108"/>
                </a:lnTo>
                <a:lnTo>
                  <a:pt x="230" y="109"/>
                </a:lnTo>
                <a:lnTo>
                  <a:pt x="229" y="109"/>
                </a:lnTo>
                <a:lnTo>
                  <a:pt x="228" y="110"/>
                </a:lnTo>
                <a:lnTo>
                  <a:pt x="228" y="111"/>
                </a:lnTo>
                <a:lnTo>
                  <a:pt x="226" y="112"/>
                </a:lnTo>
                <a:lnTo>
                  <a:pt x="225" y="113"/>
                </a:lnTo>
                <a:lnTo>
                  <a:pt x="224" y="113"/>
                </a:lnTo>
                <a:lnTo>
                  <a:pt x="224" y="115"/>
                </a:lnTo>
                <a:lnTo>
                  <a:pt x="224" y="117"/>
                </a:lnTo>
                <a:lnTo>
                  <a:pt x="225" y="119"/>
                </a:lnTo>
                <a:lnTo>
                  <a:pt x="225" y="120"/>
                </a:lnTo>
                <a:lnTo>
                  <a:pt x="225" y="121"/>
                </a:lnTo>
                <a:lnTo>
                  <a:pt x="223" y="122"/>
                </a:lnTo>
                <a:lnTo>
                  <a:pt x="223" y="123"/>
                </a:lnTo>
                <a:lnTo>
                  <a:pt x="223" y="124"/>
                </a:lnTo>
                <a:lnTo>
                  <a:pt x="223" y="126"/>
                </a:lnTo>
                <a:lnTo>
                  <a:pt x="223" y="127"/>
                </a:lnTo>
                <a:lnTo>
                  <a:pt x="222" y="128"/>
                </a:lnTo>
                <a:lnTo>
                  <a:pt x="221" y="129"/>
                </a:lnTo>
                <a:lnTo>
                  <a:pt x="219" y="129"/>
                </a:lnTo>
                <a:lnTo>
                  <a:pt x="218" y="128"/>
                </a:lnTo>
                <a:lnTo>
                  <a:pt x="216" y="127"/>
                </a:lnTo>
                <a:lnTo>
                  <a:pt x="216" y="125"/>
                </a:lnTo>
                <a:lnTo>
                  <a:pt x="215" y="124"/>
                </a:lnTo>
                <a:lnTo>
                  <a:pt x="214" y="123"/>
                </a:lnTo>
                <a:lnTo>
                  <a:pt x="213" y="123"/>
                </a:lnTo>
                <a:lnTo>
                  <a:pt x="211" y="123"/>
                </a:lnTo>
                <a:lnTo>
                  <a:pt x="210" y="124"/>
                </a:lnTo>
                <a:lnTo>
                  <a:pt x="208" y="124"/>
                </a:lnTo>
                <a:lnTo>
                  <a:pt x="207" y="123"/>
                </a:lnTo>
                <a:lnTo>
                  <a:pt x="205" y="122"/>
                </a:lnTo>
                <a:lnTo>
                  <a:pt x="203" y="122"/>
                </a:lnTo>
                <a:lnTo>
                  <a:pt x="201" y="123"/>
                </a:lnTo>
                <a:lnTo>
                  <a:pt x="200" y="122"/>
                </a:lnTo>
                <a:lnTo>
                  <a:pt x="198" y="122"/>
                </a:lnTo>
                <a:lnTo>
                  <a:pt x="197" y="122"/>
                </a:lnTo>
                <a:lnTo>
                  <a:pt x="195" y="122"/>
                </a:lnTo>
                <a:lnTo>
                  <a:pt x="194" y="124"/>
                </a:lnTo>
                <a:lnTo>
                  <a:pt x="194" y="126"/>
                </a:lnTo>
                <a:lnTo>
                  <a:pt x="193" y="128"/>
                </a:lnTo>
                <a:lnTo>
                  <a:pt x="190" y="129"/>
                </a:lnTo>
                <a:lnTo>
                  <a:pt x="188" y="130"/>
                </a:lnTo>
                <a:lnTo>
                  <a:pt x="186" y="129"/>
                </a:lnTo>
                <a:lnTo>
                  <a:pt x="184" y="129"/>
                </a:lnTo>
                <a:lnTo>
                  <a:pt x="183" y="129"/>
                </a:lnTo>
                <a:lnTo>
                  <a:pt x="182" y="130"/>
                </a:lnTo>
                <a:lnTo>
                  <a:pt x="182" y="132"/>
                </a:lnTo>
                <a:lnTo>
                  <a:pt x="182" y="133"/>
                </a:lnTo>
                <a:lnTo>
                  <a:pt x="183" y="136"/>
                </a:lnTo>
                <a:lnTo>
                  <a:pt x="183" y="138"/>
                </a:lnTo>
                <a:lnTo>
                  <a:pt x="181" y="139"/>
                </a:lnTo>
                <a:lnTo>
                  <a:pt x="180" y="139"/>
                </a:lnTo>
                <a:lnTo>
                  <a:pt x="179" y="140"/>
                </a:lnTo>
                <a:lnTo>
                  <a:pt x="177" y="139"/>
                </a:lnTo>
                <a:lnTo>
                  <a:pt x="174" y="139"/>
                </a:lnTo>
                <a:lnTo>
                  <a:pt x="171" y="139"/>
                </a:lnTo>
                <a:lnTo>
                  <a:pt x="170" y="139"/>
                </a:lnTo>
                <a:lnTo>
                  <a:pt x="168" y="139"/>
                </a:lnTo>
                <a:lnTo>
                  <a:pt x="167" y="139"/>
                </a:lnTo>
                <a:lnTo>
                  <a:pt x="167" y="137"/>
                </a:lnTo>
                <a:lnTo>
                  <a:pt x="166" y="137"/>
                </a:lnTo>
                <a:lnTo>
                  <a:pt x="165" y="137"/>
                </a:lnTo>
                <a:lnTo>
                  <a:pt x="163" y="136"/>
                </a:lnTo>
                <a:lnTo>
                  <a:pt x="162" y="136"/>
                </a:lnTo>
                <a:lnTo>
                  <a:pt x="162" y="137"/>
                </a:lnTo>
                <a:lnTo>
                  <a:pt x="161" y="137"/>
                </a:lnTo>
                <a:lnTo>
                  <a:pt x="160" y="137"/>
                </a:lnTo>
                <a:lnTo>
                  <a:pt x="159" y="137"/>
                </a:lnTo>
                <a:lnTo>
                  <a:pt x="159" y="136"/>
                </a:lnTo>
                <a:lnTo>
                  <a:pt x="159" y="135"/>
                </a:lnTo>
                <a:lnTo>
                  <a:pt x="158" y="134"/>
                </a:lnTo>
                <a:lnTo>
                  <a:pt x="157" y="134"/>
                </a:lnTo>
                <a:lnTo>
                  <a:pt x="157" y="133"/>
                </a:lnTo>
                <a:lnTo>
                  <a:pt x="156" y="133"/>
                </a:lnTo>
                <a:lnTo>
                  <a:pt x="155" y="133"/>
                </a:lnTo>
                <a:lnTo>
                  <a:pt x="154" y="133"/>
                </a:lnTo>
                <a:lnTo>
                  <a:pt x="154" y="134"/>
                </a:lnTo>
                <a:lnTo>
                  <a:pt x="153" y="134"/>
                </a:lnTo>
                <a:lnTo>
                  <a:pt x="152" y="134"/>
                </a:lnTo>
                <a:lnTo>
                  <a:pt x="151" y="134"/>
                </a:lnTo>
                <a:lnTo>
                  <a:pt x="150" y="133"/>
                </a:lnTo>
                <a:lnTo>
                  <a:pt x="149" y="133"/>
                </a:lnTo>
                <a:lnTo>
                  <a:pt x="148" y="133"/>
                </a:lnTo>
                <a:lnTo>
                  <a:pt x="146" y="134"/>
                </a:lnTo>
                <a:lnTo>
                  <a:pt x="146" y="135"/>
                </a:lnTo>
                <a:lnTo>
                  <a:pt x="145" y="135"/>
                </a:lnTo>
                <a:lnTo>
                  <a:pt x="143" y="136"/>
                </a:lnTo>
                <a:lnTo>
                  <a:pt x="141" y="134"/>
                </a:lnTo>
                <a:lnTo>
                  <a:pt x="140" y="132"/>
                </a:lnTo>
                <a:lnTo>
                  <a:pt x="141" y="131"/>
                </a:lnTo>
                <a:lnTo>
                  <a:pt x="138" y="128"/>
                </a:lnTo>
                <a:lnTo>
                  <a:pt x="133" y="121"/>
                </a:lnTo>
                <a:lnTo>
                  <a:pt x="124" y="121"/>
                </a:lnTo>
                <a:lnTo>
                  <a:pt x="121" y="125"/>
                </a:lnTo>
                <a:lnTo>
                  <a:pt x="115" y="119"/>
                </a:lnTo>
                <a:lnTo>
                  <a:pt x="112" y="118"/>
                </a:lnTo>
                <a:lnTo>
                  <a:pt x="111" y="116"/>
                </a:lnTo>
                <a:lnTo>
                  <a:pt x="108" y="115"/>
                </a:lnTo>
                <a:lnTo>
                  <a:pt x="106" y="115"/>
                </a:lnTo>
                <a:lnTo>
                  <a:pt x="106" y="117"/>
                </a:lnTo>
                <a:lnTo>
                  <a:pt x="92" y="114"/>
                </a:lnTo>
                <a:lnTo>
                  <a:pt x="92" y="110"/>
                </a:lnTo>
                <a:lnTo>
                  <a:pt x="89" y="110"/>
                </a:lnTo>
                <a:lnTo>
                  <a:pt x="89" y="105"/>
                </a:lnTo>
                <a:lnTo>
                  <a:pt x="90" y="105"/>
                </a:lnTo>
                <a:lnTo>
                  <a:pt x="90" y="101"/>
                </a:lnTo>
                <a:lnTo>
                  <a:pt x="87" y="101"/>
                </a:lnTo>
                <a:lnTo>
                  <a:pt x="84" y="99"/>
                </a:lnTo>
                <a:lnTo>
                  <a:pt x="84" y="96"/>
                </a:lnTo>
                <a:lnTo>
                  <a:pt x="79" y="94"/>
                </a:lnTo>
                <a:lnTo>
                  <a:pt x="76" y="94"/>
                </a:lnTo>
                <a:lnTo>
                  <a:pt x="75" y="91"/>
                </a:lnTo>
                <a:lnTo>
                  <a:pt x="69" y="88"/>
                </a:lnTo>
                <a:lnTo>
                  <a:pt x="65" y="88"/>
                </a:lnTo>
                <a:lnTo>
                  <a:pt x="66" y="84"/>
                </a:lnTo>
                <a:lnTo>
                  <a:pt x="64" y="83"/>
                </a:lnTo>
                <a:lnTo>
                  <a:pt x="58" y="78"/>
                </a:lnTo>
                <a:lnTo>
                  <a:pt x="60" y="73"/>
                </a:lnTo>
                <a:lnTo>
                  <a:pt x="56" y="70"/>
                </a:lnTo>
                <a:lnTo>
                  <a:pt x="56" y="74"/>
                </a:lnTo>
                <a:lnTo>
                  <a:pt x="52" y="76"/>
                </a:lnTo>
                <a:lnTo>
                  <a:pt x="49" y="73"/>
                </a:lnTo>
                <a:lnTo>
                  <a:pt x="47" y="69"/>
                </a:lnTo>
                <a:lnTo>
                  <a:pt x="50" y="68"/>
                </a:lnTo>
                <a:lnTo>
                  <a:pt x="52" y="67"/>
                </a:lnTo>
                <a:lnTo>
                  <a:pt x="53" y="61"/>
                </a:lnTo>
                <a:lnTo>
                  <a:pt x="52" y="55"/>
                </a:lnTo>
                <a:lnTo>
                  <a:pt x="48" y="56"/>
                </a:lnTo>
                <a:lnTo>
                  <a:pt x="40" y="54"/>
                </a:lnTo>
                <a:lnTo>
                  <a:pt x="40" y="52"/>
                </a:lnTo>
                <a:lnTo>
                  <a:pt x="37" y="51"/>
                </a:lnTo>
                <a:lnTo>
                  <a:pt x="34" y="48"/>
                </a:lnTo>
                <a:lnTo>
                  <a:pt x="19" y="44"/>
                </a:lnTo>
                <a:lnTo>
                  <a:pt x="20" y="36"/>
                </a:lnTo>
                <a:lnTo>
                  <a:pt x="20" y="35"/>
                </a:lnTo>
                <a:lnTo>
                  <a:pt x="22" y="31"/>
                </a:lnTo>
                <a:lnTo>
                  <a:pt x="22" y="25"/>
                </a:lnTo>
                <a:lnTo>
                  <a:pt x="15" y="25"/>
                </a:lnTo>
                <a:lnTo>
                  <a:pt x="13" y="25"/>
                </a:lnTo>
                <a:lnTo>
                  <a:pt x="6" y="23"/>
                </a:lnTo>
                <a:lnTo>
                  <a:pt x="0" y="20"/>
                </a:lnTo>
                <a:close/>
              </a:path>
            </a:pathLst>
          </a:custGeom>
          <a:solidFill>
            <a:srgbClr val="C291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" name="Freeform 3827"/>
          <p:cNvSpPr>
            <a:spLocks/>
          </p:cNvSpPr>
          <p:nvPr/>
        </p:nvSpPr>
        <p:spPr bwMode="auto">
          <a:xfrm>
            <a:off x="4348163" y="1711325"/>
            <a:ext cx="1843087" cy="1036638"/>
          </a:xfrm>
          <a:custGeom>
            <a:avLst/>
            <a:gdLst>
              <a:gd name="T0" fmla="*/ 2147483647 w 236"/>
              <a:gd name="T1" fmla="*/ 2147483647 h 140"/>
              <a:gd name="T2" fmla="*/ 2147483647 w 236"/>
              <a:gd name="T3" fmla="*/ 2147483647 h 140"/>
              <a:gd name="T4" fmla="*/ 2147483647 w 236"/>
              <a:gd name="T5" fmla="*/ 2147483647 h 140"/>
              <a:gd name="T6" fmla="*/ 2147483647 w 236"/>
              <a:gd name="T7" fmla="*/ 2147483647 h 140"/>
              <a:gd name="T8" fmla="*/ 2147483647 w 236"/>
              <a:gd name="T9" fmla="*/ 2147483647 h 140"/>
              <a:gd name="T10" fmla="*/ 2147483647 w 236"/>
              <a:gd name="T11" fmla="*/ 2147483647 h 140"/>
              <a:gd name="T12" fmla="*/ 2147483647 w 236"/>
              <a:gd name="T13" fmla="*/ 2147483647 h 140"/>
              <a:gd name="T14" fmla="*/ 2147483647 w 236"/>
              <a:gd name="T15" fmla="*/ 2147483647 h 140"/>
              <a:gd name="T16" fmla="*/ 2147483647 w 236"/>
              <a:gd name="T17" fmla="*/ 2147483647 h 140"/>
              <a:gd name="T18" fmla="*/ 2147483647 w 236"/>
              <a:gd name="T19" fmla="*/ 2147483647 h 140"/>
              <a:gd name="T20" fmla="*/ 2147483647 w 236"/>
              <a:gd name="T21" fmla="*/ 2147483647 h 140"/>
              <a:gd name="T22" fmla="*/ 2147483647 w 236"/>
              <a:gd name="T23" fmla="*/ 2147483647 h 140"/>
              <a:gd name="T24" fmla="*/ 2147483647 w 236"/>
              <a:gd name="T25" fmla="*/ 2147483647 h 140"/>
              <a:gd name="T26" fmla="*/ 2147483647 w 236"/>
              <a:gd name="T27" fmla="*/ 2147483647 h 140"/>
              <a:gd name="T28" fmla="*/ 2147483647 w 236"/>
              <a:gd name="T29" fmla="*/ 2147483647 h 140"/>
              <a:gd name="T30" fmla="*/ 2147483647 w 236"/>
              <a:gd name="T31" fmla="*/ 2147483647 h 140"/>
              <a:gd name="T32" fmla="*/ 2147483647 w 236"/>
              <a:gd name="T33" fmla="*/ 2147483647 h 140"/>
              <a:gd name="T34" fmla="*/ 2147483647 w 236"/>
              <a:gd name="T35" fmla="*/ 2147483647 h 140"/>
              <a:gd name="T36" fmla="*/ 2147483647 w 236"/>
              <a:gd name="T37" fmla="*/ 2147483647 h 140"/>
              <a:gd name="T38" fmla="*/ 2147483647 w 236"/>
              <a:gd name="T39" fmla="*/ 2147483647 h 140"/>
              <a:gd name="T40" fmla="*/ 2147483647 w 236"/>
              <a:gd name="T41" fmla="*/ 2147483647 h 140"/>
              <a:gd name="T42" fmla="*/ 2147483647 w 236"/>
              <a:gd name="T43" fmla="*/ 2147483647 h 140"/>
              <a:gd name="T44" fmla="*/ 2147483647 w 236"/>
              <a:gd name="T45" fmla="*/ 2147483647 h 140"/>
              <a:gd name="T46" fmla="*/ 2147483647 w 236"/>
              <a:gd name="T47" fmla="*/ 2147483647 h 140"/>
              <a:gd name="T48" fmla="*/ 2147483647 w 236"/>
              <a:gd name="T49" fmla="*/ 2147483647 h 140"/>
              <a:gd name="T50" fmla="*/ 2147483647 w 236"/>
              <a:gd name="T51" fmla="*/ 2147483647 h 140"/>
              <a:gd name="T52" fmla="*/ 2147483647 w 236"/>
              <a:gd name="T53" fmla="*/ 2147483647 h 140"/>
              <a:gd name="T54" fmla="*/ 2147483647 w 236"/>
              <a:gd name="T55" fmla="*/ 2147483647 h 140"/>
              <a:gd name="T56" fmla="*/ 2147483647 w 236"/>
              <a:gd name="T57" fmla="*/ 2147483647 h 140"/>
              <a:gd name="T58" fmla="*/ 2147483647 w 236"/>
              <a:gd name="T59" fmla="*/ 2147483647 h 140"/>
              <a:gd name="T60" fmla="*/ 2147483647 w 236"/>
              <a:gd name="T61" fmla="*/ 2147483647 h 140"/>
              <a:gd name="T62" fmla="*/ 2147483647 w 236"/>
              <a:gd name="T63" fmla="*/ 2147483647 h 140"/>
              <a:gd name="T64" fmla="*/ 2147483647 w 236"/>
              <a:gd name="T65" fmla="*/ 2147483647 h 140"/>
              <a:gd name="T66" fmla="*/ 2147483647 w 236"/>
              <a:gd name="T67" fmla="*/ 2147483647 h 140"/>
              <a:gd name="T68" fmla="*/ 2147483647 w 236"/>
              <a:gd name="T69" fmla="*/ 2147483647 h 140"/>
              <a:gd name="T70" fmla="*/ 2147483647 w 236"/>
              <a:gd name="T71" fmla="*/ 2147483647 h 140"/>
              <a:gd name="T72" fmla="*/ 2147483647 w 236"/>
              <a:gd name="T73" fmla="*/ 2147483647 h 140"/>
              <a:gd name="T74" fmla="*/ 2147483647 w 236"/>
              <a:gd name="T75" fmla="*/ 2147483647 h 140"/>
              <a:gd name="T76" fmla="*/ 2147483647 w 236"/>
              <a:gd name="T77" fmla="*/ 2147483647 h 140"/>
              <a:gd name="T78" fmla="*/ 2147483647 w 236"/>
              <a:gd name="T79" fmla="*/ 2147483647 h 140"/>
              <a:gd name="T80" fmla="*/ 2147483647 w 236"/>
              <a:gd name="T81" fmla="*/ 2147483647 h 140"/>
              <a:gd name="T82" fmla="*/ 2147483647 w 236"/>
              <a:gd name="T83" fmla="*/ 2147483647 h 140"/>
              <a:gd name="T84" fmla="*/ 2147483647 w 236"/>
              <a:gd name="T85" fmla="*/ 2147483647 h 140"/>
              <a:gd name="T86" fmla="*/ 2147483647 w 236"/>
              <a:gd name="T87" fmla="*/ 2147483647 h 140"/>
              <a:gd name="T88" fmla="*/ 2147483647 w 236"/>
              <a:gd name="T89" fmla="*/ 2147483647 h 140"/>
              <a:gd name="T90" fmla="*/ 2147483647 w 236"/>
              <a:gd name="T91" fmla="*/ 2147483647 h 140"/>
              <a:gd name="T92" fmla="*/ 2147483647 w 236"/>
              <a:gd name="T93" fmla="*/ 2147483647 h 140"/>
              <a:gd name="T94" fmla="*/ 2147483647 w 236"/>
              <a:gd name="T95" fmla="*/ 2147483647 h 140"/>
              <a:gd name="T96" fmla="*/ 2147483647 w 236"/>
              <a:gd name="T97" fmla="*/ 2147483647 h 140"/>
              <a:gd name="T98" fmla="*/ 2147483647 w 236"/>
              <a:gd name="T99" fmla="*/ 2147483647 h 140"/>
              <a:gd name="T100" fmla="*/ 2147483647 w 236"/>
              <a:gd name="T101" fmla="*/ 2147483647 h 140"/>
              <a:gd name="T102" fmla="*/ 2147483647 w 236"/>
              <a:gd name="T103" fmla="*/ 2147483647 h 140"/>
              <a:gd name="T104" fmla="*/ 2147483647 w 236"/>
              <a:gd name="T105" fmla="*/ 2147483647 h 14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36"/>
              <a:gd name="T160" fmla="*/ 0 h 140"/>
              <a:gd name="T161" fmla="*/ 236 w 236"/>
              <a:gd name="T162" fmla="*/ 140 h 14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36" h="140">
                <a:moveTo>
                  <a:pt x="0" y="20"/>
                </a:moveTo>
                <a:lnTo>
                  <a:pt x="0" y="13"/>
                </a:lnTo>
                <a:lnTo>
                  <a:pt x="3" y="12"/>
                </a:lnTo>
                <a:lnTo>
                  <a:pt x="6" y="10"/>
                </a:lnTo>
                <a:lnTo>
                  <a:pt x="19" y="13"/>
                </a:lnTo>
                <a:lnTo>
                  <a:pt x="24" y="11"/>
                </a:lnTo>
                <a:lnTo>
                  <a:pt x="22" y="4"/>
                </a:lnTo>
                <a:lnTo>
                  <a:pt x="19" y="3"/>
                </a:lnTo>
                <a:lnTo>
                  <a:pt x="22" y="0"/>
                </a:lnTo>
                <a:lnTo>
                  <a:pt x="27" y="1"/>
                </a:lnTo>
                <a:lnTo>
                  <a:pt x="34" y="5"/>
                </a:lnTo>
                <a:lnTo>
                  <a:pt x="39" y="2"/>
                </a:lnTo>
                <a:lnTo>
                  <a:pt x="41" y="4"/>
                </a:lnTo>
                <a:lnTo>
                  <a:pt x="43" y="7"/>
                </a:lnTo>
                <a:lnTo>
                  <a:pt x="45" y="8"/>
                </a:lnTo>
                <a:lnTo>
                  <a:pt x="46" y="10"/>
                </a:lnTo>
                <a:lnTo>
                  <a:pt x="49" y="10"/>
                </a:lnTo>
                <a:lnTo>
                  <a:pt x="51" y="11"/>
                </a:lnTo>
                <a:lnTo>
                  <a:pt x="52" y="10"/>
                </a:lnTo>
                <a:lnTo>
                  <a:pt x="53" y="11"/>
                </a:lnTo>
                <a:lnTo>
                  <a:pt x="53" y="9"/>
                </a:lnTo>
                <a:lnTo>
                  <a:pt x="51" y="8"/>
                </a:lnTo>
                <a:lnTo>
                  <a:pt x="51" y="6"/>
                </a:lnTo>
                <a:lnTo>
                  <a:pt x="51" y="5"/>
                </a:lnTo>
                <a:lnTo>
                  <a:pt x="55" y="7"/>
                </a:lnTo>
                <a:lnTo>
                  <a:pt x="59" y="8"/>
                </a:lnTo>
                <a:lnTo>
                  <a:pt x="61" y="10"/>
                </a:lnTo>
                <a:lnTo>
                  <a:pt x="60" y="12"/>
                </a:lnTo>
                <a:lnTo>
                  <a:pt x="62" y="15"/>
                </a:lnTo>
                <a:lnTo>
                  <a:pt x="64" y="15"/>
                </a:lnTo>
                <a:lnTo>
                  <a:pt x="66" y="14"/>
                </a:lnTo>
                <a:lnTo>
                  <a:pt x="71" y="14"/>
                </a:lnTo>
                <a:lnTo>
                  <a:pt x="76" y="13"/>
                </a:lnTo>
                <a:lnTo>
                  <a:pt x="80" y="14"/>
                </a:lnTo>
                <a:lnTo>
                  <a:pt x="82" y="13"/>
                </a:lnTo>
                <a:lnTo>
                  <a:pt x="85" y="14"/>
                </a:lnTo>
                <a:lnTo>
                  <a:pt x="86" y="15"/>
                </a:lnTo>
                <a:lnTo>
                  <a:pt x="88" y="16"/>
                </a:lnTo>
                <a:lnTo>
                  <a:pt x="90" y="15"/>
                </a:lnTo>
                <a:lnTo>
                  <a:pt x="92" y="13"/>
                </a:lnTo>
                <a:lnTo>
                  <a:pt x="93" y="13"/>
                </a:lnTo>
                <a:lnTo>
                  <a:pt x="94" y="14"/>
                </a:lnTo>
                <a:lnTo>
                  <a:pt x="95" y="15"/>
                </a:lnTo>
                <a:lnTo>
                  <a:pt x="99" y="12"/>
                </a:lnTo>
                <a:lnTo>
                  <a:pt x="101" y="11"/>
                </a:lnTo>
                <a:lnTo>
                  <a:pt x="104" y="12"/>
                </a:lnTo>
                <a:lnTo>
                  <a:pt x="106" y="14"/>
                </a:lnTo>
                <a:lnTo>
                  <a:pt x="106" y="19"/>
                </a:lnTo>
                <a:lnTo>
                  <a:pt x="106" y="22"/>
                </a:lnTo>
                <a:lnTo>
                  <a:pt x="109" y="24"/>
                </a:lnTo>
                <a:lnTo>
                  <a:pt x="110" y="29"/>
                </a:lnTo>
                <a:lnTo>
                  <a:pt x="113" y="32"/>
                </a:lnTo>
                <a:lnTo>
                  <a:pt x="116" y="32"/>
                </a:lnTo>
                <a:lnTo>
                  <a:pt x="120" y="33"/>
                </a:lnTo>
                <a:lnTo>
                  <a:pt x="121" y="34"/>
                </a:lnTo>
                <a:lnTo>
                  <a:pt x="123" y="34"/>
                </a:lnTo>
                <a:lnTo>
                  <a:pt x="124" y="36"/>
                </a:lnTo>
                <a:lnTo>
                  <a:pt x="124" y="37"/>
                </a:lnTo>
                <a:lnTo>
                  <a:pt x="126" y="38"/>
                </a:lnTo>
                <a:lnTo>
                  <a:pt x="125" y="41"/>
                </a:lnTo>
                <a:lnTo>
                  <a:pt x="124" y="43"/>
                </a:lnTo>
                <a:lnTo>
                  <a:pt x="124" y="45"/>
                </a:lnTo>
                <a:lnTo>
                  <a:pt x="124" y="48"/>
                </a:lnTo>
                <a:lnTo>
                  <a:pt x="125" y="50"/>
                </a:lnTo>
                <a:lnTo>
                  <a:pt x="129" y="52"/>
                </a:lnTo>
                <a:lnTo>
                  <a:pt x="134" y="54"/>
                </a:lnTo>
                <a:lnTo>
                  <a:pt x="135" y="54"/>
                </a:lnTo>
                <a:lnTo>
                  <a:pt x="135" y="58"/>
                </a:lnTo>
                <a:lnTo>
                  <a:pt x="141" y="63"/>
                </a:lnTo>
                <a:lnTo>
                  <a:pt x="147" y="63"/>
                </a:lnTo>
                <a:lnTo>
                  <a:pt x="149" y="64"/>
                </a:lnTo>
                <a:lnTo>
                  <a:pt x="151" y="66"/>
                </a:lnTo>
                <a:lnTo>
                  <a:pt x="153" y="65"/>
                </a:lnTo>
                <a:lnTo>
                  <a:pt x="154" y="65"/>
                </a:lnTo>
                <a:lnTo>
                  <a:pt x="155" y="65"/>
                </a:lnTo>
                <a:lnTo>
                  <a:pt x="156" y="64"/>
                </a:lnTo>
                <a:lnTo>
                  <a:pt x="159" y="65"/>
                </a:lnTo>
                <a:lnTo>
                  <a:pt x="160" y="67"/>
                </a:lnTo>
                <a:lnTo>
                  <a:pt x="161" y="69"/>
                </a:lnTo>
                <a:lnTo>
                  <a:pt x="164" y="70"/>
                </a:lnTo>
                <a:lnTo>
                  <a:pt x="166" y="69"/>
                </a:lnTo>
                <a:lnTo>
                  <a:pt x="172" y="69"/>
                </a:lnTo>
                <a:lnTo>
                  <a:pt x="171" y="70"/>
                </a:lnTo>
                <a:lnTo>
                  <a:pt x="170" y="73"/>
                </a:lnTo>
                <a:lnTo>
                  <a:pt x="171" y="74"/>
                </a:lnTo>
                <a:lnTo>
                  <a:pt x="173" y="75"/>
                </a:lnTo>
                <a:lnTo>
                  <a:pt x="175" y="74"/>
                </a:lnTo>
                <a:lnTo>
                  <a:pt x="177" y="74"/>
                </a:lnTo>
                <a:lnTo>
                  <a:pt x="177" y="75"/>
                </a:lnTo>
                <a:lnTo>
                  <a:pt x="177" y="76"/>
                </a:lnTo>
                <a:lnTo>
                  <a:pt x="178" y="78"/>
                </a:lnTo>
                <a:lnTo>
                  <a:pt x="180" y="78"/>
                </a:lnTo>
                <a:lnTo>
                  <a:pt x="184" y="77"/>
                </a:lnTo>
                <a:lnTo>
                  <a:pt x="186" y="78"/>
                </a:lnTo>
                <a:lnTo>
                  <a:pt x="191" y="78"/>
                </a:lnTo>
                <a:lnTo>
                  <a:pt x="195" y="79"/>
                </a:lnTo>
                <a:lnTo>
                  <a:pt x="199" y="79"/>
                </a:lnTo>
                <a:lnTo>
                  <a:pt x="203" y="78"/>
                </a:lnTo>
                <a:lnTo>
                  <a:pt x="205" y="79"/>
                </a:lnTo>
                <a:lnTo>
                  <a:pt x="206" y="78"/>
                </a:lnTo>
                <a:lnTo>
                  <a:pt x="208" y="78"/>
                </a:lnTo>
                <a:lnTo>
                  <a:pt x="209" y="78"/>
                </a:lnTo>
                <a:lnTo>
                  <a:pt x="209" y="80"/>
                </a:lnTo>
                <a:lnTo>
                  <a:pt x="209" y="81"/>
                </a:lnTo>
                <a:lnTo>
                  <a:pt x="209" y="84"/>
                </a:lnTo>
                <a:lnTo>
                  <a:pt x="213" y="85"/>
                </a:lnTo>
                <a:lnTo>
                  <a:pt x="216" y="87"/>
                </a:lnTo>
                <a:lnTo>
                  <a:pt x="217" y="90"/>
                </a:lnTo>
                <a:lnTo>
                  <a:pt x="219" y="90"/>
                </a:lnTo>
                <a:lnTo>
                  <a:pt x="222" y="89"/>
                </a:lnTo>
                <a:lnTo>
                  <a:pt x="224" y="89"/>
                </a:lnTo>
                <a:lnTo>
                  <a:pt x="225" y="90"/>
                </a:lnTo>
                <a:lnTo>
                  <a:pt x="228" y="93"/>
                </a:lnTo>
                <a:lnTo>
                  <a:pt x="231" y="95"/>
                </a:lnTo>
                <a:lnTo>
                  <a:pt x="234" y="95"/>
                </a:lnTo>
                <a:lnTo>
                  <a:pt x="235" y="96"/>
                </a:lnTo>
                <a:lnTo>
                  <a:pt x="236" y="98"/>
                </a:lnTo>
                <a:lnTo>
                  <a:pt x="236" y="101"/>
                </a:lnTo>
                <a:lnTo>
                  <a:pt x="235" y="103"/>
                </a:lnTo>
                <a:lnTo>
                  <a:pt x="235" y="104"/>
                </a:lnTo>
                <a:lnTo>
                  <a:pt x="235" y="106"/>
                </a:lnTo>
                <a:lnTo>
                  <a:pt x="233" y="107"/>
                </a:lnTo>
                <a:lnTo>
                  <a:pt x="233" y="108"/>
                </a:lnTo>
                <a:lnTo>
                  <a:pt x="232" y="108"/>
                </a:lnTo>
                <a:lnTo>
                  <a:pt x="230" y="109"/>
                </a:lnTo>
                <a:lnTo>
                  <a:pt x="229" y="109"/>
                </a:lnTo>
                <a:lnTo>
                  <a:pt x="228" y="110"/>
                </a:lnTo>
                <a:lnTo>
                  <a:pt x="228" y="111"/>
                </a:lnTo>
                <a:lnTo>
                  <a:pt x="226" y="112"/>
                </a:lnTo>
                <a:lnTo>
                  <a:pt x="225" y="113"/>
                </a:lnTo>
                <a:lnTo>
                  <a:pt x="224" y="113"/>
                </a:lnTo>
                <a:lnTo>
                  <a:pt x="224" y="115"/>
                </a:lnTo>
                <a:lnTo>
                  <a:pt x="224" y="117"/>
                </a:lnTo>
                <a:lnTo>
                  <a:pt x="225" y="119"/>
                </a:lnTo>
                <a:lnTo>
                  <a:pt x="225" y="120"/>
                </a:lnTo>
                <a:lnTo>
                  <a:pt x="225" y="121"/>
                </a:lnTo>
                <a:lnTo>
                  <a:pt x="223" y="122"/>
                </a:lnTo>
                <a:lnTo>
                  <a:pt x="223" y="123"/>
                </a:lnTo>
                <a:lnTo>
                  <a:pt x="223" y="124"/>
                </a:lnTo>
                <a:lnTo>
                  <a:pt x="223" y="126"/>
                </a:lnTo>
                <a:lnTo>
                  <a:pt x="223" y="127"/>
                </a:lnTo>
                <a:lnTo>
                  <a:pt x="222" y="128"/>
                </a:lnTo>
                <a:lnTo>
                  <a:pt x="221" y="129"/>
                </a:lnTo>
                <a:lnTo>
                  <a:pt x="219" y="129"/>
                </a:lnTo>
                <a:lnTo>
                  <a:pt x="218" y="128"/>
                </a:lnTo>
                <a:lnTo>
                  <a:pt x="216" y="127"/>
                </a:lnTo>
                <a:lnTo>
                  <a:pt x="216" y="125"/>
                </a:lnTo>
                <a:lnTo>
                  <a:pt x="215" y="124"/>
                </a:lnTo>
                <a:lnTo>
                  <a:pt x="214" y="123"/>
                </a:lnTo>
                <a:lnTo>
                  <a:pt x="213" y="123"/>
                </a:lnTo>
                <a:lnTo>
                  <a:pt x="211" y="123"/>
                </a:lnTo>
                <a:lnTo>
                  <a:pt x="210" y="124"/>
                </a:lnTo>
                <a:lnTo>
                  <a:pt x="208" y="124"/>
                </a:lnTo>
                <a:lnTo>
                  <a:pt x="207" y="123"/>
                </a:lnTo>
                <a:lnTo>
                  <a:pt x="205" y="122"/>
                </a:lnTo>
                <a:lnTo>
                  <a:pt x="203" y="122"/>
                </a:lnTo>
                <a:lnTo>
                  <a:pt x="201" y="123"/>
                </a:lnTo>
                <a:lnTo>
                  <a:pt x="200" y="122"/>
                </a:lnTo>
                <a:lnTo>
                  <a:pt x="198" y="122"/>
                </a:lnTo>
                <a:lnTo>
                  <a:pt x="197" y="122"/>
                </a:lnTo>
                <a:lnTo>
                  <a:pt x="195" y="122"/>
                </a:lnTo>
                <a:lnTo>
                  <a:pt x="194" y="124"/>
                </a:lnTo>
                <a:lnTo>
                  <a:pt x="194" y="126"/>
                </a:lnTo>
                <a:lnTo>
                  <a:pt x="193" y="128"/>
                </a:lnTo>
                <a:lnTo>
                  <a:pt x="190" y="129"/>
                </a:lnTo>
                <a:lnTo>
                  <a:pt x="188" y="130"/>
                </a:lnTo>
                <a:lnTo>
                  <a:pt x="186" y="129"/>
                </a:lnTo>
                <a:lnTo>
                  <a:pt x="184" y="129"/>
                </a:lnTo>
                <a:lnTo>
                  <a:pt x="183" y="129"/>
                </a:lnTo>
                <a:lnTo>
                  <a:pt x="182" y="130"/>
                </a:lnTo>
                <a:lnTo>
                  <a:pt x="182" y="132"/>
                </a:lnTo>
                <a:lnTo>
                  <a:pt x="182" y="133"/>
                </a:lnTo>
                <a:lnTo>
                  <a:pt x="183" y="136"/>
                </a:lnTo>
                <a:lnTo>
                  <a:pt x="183" y="138"/>
                </a:lnTo>
                <a:lnTo>
                  <a:pt x="181" y="139"/>
                </a:lnTo>
                <a:lnTo>
                  <a:pt x="180" y="139"/>
                </a:lnTo>
                <a:lnTo>
                  <a:pt x="179" y="140"/>
                </a:lnTo>
                <a:lnTo>
                  <a:pt x="177" y="139"/>
                </a:lnTo>
                <a:lnTo>
                  <a:pt x="174" y="139"/>
                </a:lnTo>
                <a:lnTo>
                  <a:pt x="171" y="139"/>
                </a:lnTo>
                <a:lnTo>
                  <a:pt x="170" y="139"/>
                </a:lnTo>
                <a:lnTo>
                  <a:pt x="168" y="139"/>
                </a:lnTo>
                <a:lnTo>
                  <a:pt x="167" y="139"/>
                </a:lnTo>
                <a:lnTo>
                  <a:pt x="167" y="137"/>
                </a:lnTo>
                <a:lnTo>
                  <a:pt x="166" y="137"/>
                </a:lnTo>
                <a:lnTo>
                  <a:pt x="165" y="137"/>
                </a:lnTo>
                <a:lnTo>
                  <a:pt x="163" y="136"/>
                </a:lnTo>
                <a:lnTo>
                  <a:pt x="162" y="136"/>
                </a:lnTo>
                <a:lnTo>
                  <a:pt x="162" y="137"/>
                </a:lnTo>
                <a:lnTo>
                  <a:pt x="161" y="137"/>
                </a:lnTo>
                <a:lnTo>
                  <a:pt x="160" y="137"/>
                </a:lnTo>
                <a:lnTo>
                  <a:pt x="159" y="137"/>
                </a:lnTo>
                <a:lnTo>
                  <a:pt x="159" y="136"/>
                </a:lnTo>
                <a:lnTo>
                  <a:pt x="159" y="135"/>
                </a:lnTo>
                <a:lnTo>
                  <a:pt x="158" y="134"/>
                </a:lnTo>
                <a:lnTo>
                  <a:pt x="157" y="134"/>
                </a:lnTo>
                <a:lnTo>
                  <a:pt x="157" y="133"/>
                </a:lnTo>
                <a:lnTo>
                  <a:pt x="156" y="133"/>
                </a:lnTo>
                <a:lnTo>
                  <a:pt x="155" y="133"/>
                </a:lnTo>
                <a:lnTo>
                  <a:pt x="154" y="133"/>
                </a:lnTo>
                <a:lnTo>
                  <a:pt x="154" y="134"/>
                </a:lnTo>
                <a:lnTo>
                  <a:pt x="153" y="134"/>
                </a:lnTo>
                <a:lnTo>
                  <a:pt x="152" y="134"/>
                </a:lnTo>
                <a:lnTo>
                  <a:pt x="151" y="134"/>
                </a:lnTo>
                <a:lnTo>
                  <a:pt x="150" y="133"/>
                </a:lnTo>
                <a:lnTo>
                  <a:pt x="149" y="133"/>
                </a:lnTo>
                <a:lnTo>
                  <a:pt x="148" y="133"/>
                </a:lnTo>
                <a:lnTo>
                  <a:pt x="146" y="134"/>
                </a:lnTo>
                <a:lnTo>
                  <a:pt x="146" y="135"/>
                </a:lnTo>
                <a:lnTo>
                  <a:pt x="145" y="135"/>
                </a:lnTo>
                <a:lnTo>
                  <a:pt x="143" y="136"/>
                </a:lnTo>
                <a:lnTo>
                  <a:pt x="141" y="134"/>
                </a:lnTo>
                <a:lnTo>
                  <a:pt x="140" y="132"/>
                </a:lnTo>
                <a:lnTo>
                  <a:pt x="141" y="131"/>
                </a:lnTo>
                <a:lnTo>
                  <a:pt x="138" y="128"/>
                </a:lnTo>
                <a:lnTo>
                  <a:pt x="133" y="121"/>
                </a:lnTo>
                <a:lnTo>
                  <a:pt x="124" y="121"/>
                </a:lnTo>
                <a:lnTo>
                  <a:pt x="121" y="125"/>
                </a:lnTo>
                <a:lnTo>
                  <a:pt x="115" y="119"/>
                </a:lnTo>
                <a:lnTo>
                  <a:pt x="112" y="118"/>
                </a:lnTo>
                <a:lnTo>
                  <a:pt x="111" y="116"/>
                </a:lnTo>
                <a:lnTo>
                  <a:pt x="108" y="115"/>
                </a:lnTo>
                <a:lnTo>
                  <a:pt x="106" y="115"/>
                </a:lnTo>
                <a:lnTo>
                  <a:pt x="106" y="117"/>
                </a:lnTo>
                <a:lnTo>
                  <a:pt x="92" y="114"/>
                </a:lnTo>
                <a:lnTo>
                  <a:pt x="92" y="110"/>
                </a:lnTo>
                <a:lnTo>
                  <a:pt x="89" y="110"/>
                </a:lnTo>
                <a:lnTo>
                  <a:pt x="89" y="105"/>
                </a:lnTo>
                <a:lnTo>
                  <a:pt x="90" y="105"/>
                </a:lnTo>
                <a:lnTo>
                  <a:pt x="90" y="101"/>
                </a:lnTo>
                <a:lnTo>
                  <a:pt x="87" y="101"/>
                </a:lnTo>
                <a:lnTo>
                  <a:pt x="84" y="99"/>
                </a:lnTo>
                <a:lnTo>
                  <a:pt x="84" y="96"/>
                </a:lnTo>
                <a:lnTo>
                  <a:pt x="79" y="94"/>
                </a:lnTo>
                <a:lnTo>
                  <a:pt x="76" y="94"/>
                </a:lnTo>
                <a:lnTo>
                  <a:pt x="75" y="91"/>
                </a:lnTo>
                <a:lnTo>
                  <a:pt x="69" y="88"/>
                </a:lnTo>
                <a:lnTo>
                  <a:pt x="65" y="88"/>
                </a:lnTo>
                <a:lnTo>
                  <a:pt x="66" y="84"/>
                </a:lnTo>
                <a:lnTo>
                  <a:pt x="64" y="83"/>
                </a:lnTo>
                <a:lnTo>
                  <a:pt x="58" y="78"/>
                </a:lnTo>
                <a:lnTo>
                  <a:pt x="60" y="73"/>
                </a:lnTo>
                <a:lnTo>
                  <a:pt x="56" y="70"/>
                </a:lnTo>
                <a:lnTo>
                  <a:pt x="56" y="74"/>
                </a:lnTo>
                <a:lnTo>
                  <a:pt x="52" y="76"/>
                </a:lnTo>
                <a:lnTo>
                  <a:pt x="49" y="73"/>
                </a:lnTo>
                <a:lnTo>
                  <a:pt x="47" y="69"/>
                </a:lnTo>
                <a:lnTo>
                  <a:pt x="50" y="68"/>
                </a:lnTo>
                <a:lnTo>
                  <a:pt x="52" y="67"/>
                </a:lnTo>
                <a:lnTo>
                  <a:pt x="53" y="61"/>
                </a:lnTo>
                <a:lnTo>
                  <a:pt x="52" y="55"/>
                </a:lnTo>
                <a:lnTo>
                  <a:pt x="48" y="56"/>
                </a:lnTo>
                <a:lnTo>
                  <a:pt x="40" y="54"/>
                </a:lnTo>
                <a:lnTo>
                  <a:pt x="40" y="52"/>
                </a:lnTo>
                <a:lnTo>
                  <a:pt x="37" y="51"/>
                </a:lnTo>
                <a:lnTo>
                  <a:pt x="34" y="48"/>
                </a:lnTo>
                <a:lnTo>
                  <a:pt x="19" y="44"/>
                </a:lnTo>
                <a:lnTo>
                  <a:pt x="20" y="36"/>
                </a:lnTo>
                <a:lnTo>
                  <a:pt x="20" y="35"/>
                </a:lnTo>
                <a:lnTo>
                  <a:pt x="22" y="31"/>
                </a:lnTo>
                <a:lnTo>
                  <a:pt x="22" y="25"/>
                </a:lnTo>
                <a:lnTo>
                  <a:pt x="15" y="25"/>
                </a:lnTo>
                <a:lnTo>
                  <a:pt x="13" y="25"/>
                </a:lnTo>
                <a:lnTo>
                  <a:pt x="6" y="23"/>
                </a:lnTo>
                <a:lnTo>
                  <a:pt x="0" y="20"/>
                </a:lnTo>
                <a:close/>
              </a:path>
            </a:pathLst>
          </a:custGeom>
          <a:noFill/>
          <a:ln w="0">
            <a:solidFill>
              <a:srgbClr val="C291B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3" name="Freeform 3828"/>
          <p:cNvSpPr>
            <a:spLocks/>
          </p:cNvSpPr>
          <p:nvPr/>
        </p:nvSpPr>
        <p:spPr bwMode="auto">
          <a:xfrm>
            <a:off x="4676775" y="2492375"/>
            <a:ext cx="1911350" cy="1174750"/>
          </a:xfrm>
          <a:custGeom>
            <a:avLst/>
            <a:gdLst>
              <a:gd name="T0" fmla="*/ 2147483647 w 251"/>
              <a:gd name="T1" fmla="*/ 2147483647 h 163"/>
              <a:gd name="T2" fmla="*/ 2147483647 w 251"/>
              <a:gd name="T3" fmla="*/ 2147483647 h 163"/>
              <a:gd name="T4" fmla="*/ 2147483647 w 251"/>
              <a:gd name="T5" fmla="*/ 2147483647 h 163"/>
              <a:gd name="T6" fmla="*/ 2147483647 w 251"/>
              <a:gd name="T7" fmla="*/ 2147483647 h 163"/>
              <a:gd name="T8" fmla="*/ 2147483647 w 251"/>
              <a:gd name="T9" fmla="*/ 2147483647 h 163"/>
              <a:gd name="T10" fmla="*/ 2147483647 w 251"/>
              <a:gd name="T11" fmla="*/ 2147483647 h 163"/>
              <a:gd name="T12" fmla="*/ 2147483647 w 251"/>
              <a:gd name="T13" fmla="*/ 2147483647 h 163"/>
              <a:gd name="T14" fmla="*/ 2147483647 w 251"/>
              <a:gd name="T15" fmla="*/ 2147483647 h 163"/>
              <a:gd name="T16" fmla="*/ 2147483647 w 251"/>
              <a:gd name="T17" fmla="*/ 2147483647 h 163"/>
              <a:gd name="T18" fmla="*/ 2147483647 w 251"/>
              <a:gd name="T19" fmla="*/ 2147483647 h 163"/>
              <a:gd name="T20" fmla="*/ 2147483647 w 251"/>
              <a:gd name="T21" fmla="*/ 2147483647 h 163"/>
              <a:gd name="T22" fmla="*/ 2147483647 w 251"/>
              <a:gd name="T23" fmla="*/ 2147483647 h 163"/>
              <a:gd name="T24" fmla="*/ 2147483647 w 251"/>
              <a:gd name="T25" fmla="*/ 2147483647 h 163"/>
              <a:gd name="T26" fmla="*/ 2147483647 w 251"/>
              <a:gd name="T27" fmla="*/ 2147483647 h 163"/>
              <a:gd name="T28" fmla="*/ 2147483647 w 251"/>
              <a:gd name="T29" fmla="*/ 2147483647 h 163"/>
              <a:gd name="T30" fmla="*/ 2147483647 w 251"/>
              <a:gd name="T31" fmla="*/ 2147483647 h 163"/>
              <a:gd name="T32" fmla="*/ 2147483647 w 251"/>
              <a:gd name="T33" fmla="*/ 2147483647 h 163"/>
              <a:gd name="T34" fmla="*/ 2147483647 w 251"/>
              <a:gd name="T35" fmla="*/ 2147483647 h 163"/>
              <a:gd name="T36" fmla="*/ 2147483647 w 251"/>
              <a:gd name="T37" fmla="*/ 2147483647 h 163"/>
              <a:gd name="T38" fmla="*/ 2147483647 w 251"/>
              <a:gd name="T39" fmla="*/ 2147483647 h 163"/>
              <a:gd name="T40" fmla="*/ 2147483647 w 251"/>
              <a:gd name="T41" fmla="*/ 2147483647 h 163"/>
              <a:gd name="T42" fmla="*/ 2147483647 w 251"/>
              <a:gd name="T43" fmla="*/ 2147483647 h 163"/>
              <a:gd name="T44" fmla="*/ 2147483647 w 251"/>
              <a:gd name="T45" fmla="*/ 0 h 163"/>
              <a:gd name="T46" fmla="*/ 2147483647 w 251"/>
              <a:gd name="T47" fmla="*/ 2147483647 h 163"/>
              <a:gd name="T48" fmla="*/ 2147483647 w 251"/>
              <a:gd name="T49" fmla="*/ 2147483647 h 163"/>
              <a:gd name="T50" fmla="*/ 2147483647 w 251"/>
              <a:gd name="T51" fmla="*/ 2147483647 h 163"/>
              <a:gd name="T52" fmla="*/ 2147483647 w 251"/>
              <a:gd name="T53" fmla="*/ 2147483647 h 163"/>
              <a:gd name="T54" fmla="*/ 2147483647 w 251"/>
              <a:gd name="T55" fmla="*/ 2147483647 h 163"/>
              <a:gd name="T56" fmla="*/ 2147483647 w 251"/>
              <a:gd name="T57" fmla="*/ 2147483647 h 163"/>
              <a:gd name="T58" fmla="*/ 2147483647 w 251"/>
              <a:gd name="T59" fmla="*/ 2147483647 h 163"/>
              <a:gd name="T60" fmla="*/ 2147483647 w 251"/>
              <a:gd name="T61" fmla="*/ 2147483647 h 163"/>
              <a:gd name="T62" fmla="*/ 2147483647 w 251"/>
              <a:gd name="T63" fmla="*/ 2147483647 h 163"/>
              <a:gd name="T64" fmla="*/ 2147483647 w 251"/>
              <a:gd name="T65" fmla="*/ 2147483647 h 163"/>
              <a:gd name="T66" fmla="*/ 2147483647 w 251"/>
              <a:gd name="T67" fmla="*/ 2147483647 h 163"/>
              <a:gd name="T68" fmla="*/ 2147483647 w 251"/>
              <a:gd name="T69" fmla="*/ 2147483647 h 163"/>
              <a:gd name="T70" fmla="*/ 2147483647 w 251"/>
              <a:gd name="T71" fmla="*/ 2147483647 h 163"/>
              <a:gd name="T72" fmla="*/ 2147483647 w 251"/>
              <a:gd name="T73" fmla="*/ 2147483647 h 163"/>
              <a:gd name="T74" fmla="*/ 2147483647 w 251"/>
              <a:gd name="T75" fmla="*/ 2147483647 h 163"/>
              <a:gd name="T76" fmla="*/ 2147483647 w 251"/>
              <a:gd name="T77" fmla="*/ 2147483647 h 163"/>
              <a:gd name="T78" fmla="*/ 2147483647 w 251"/>
              <a:gd name="T79" fmla="*/ 2147483647 h 163"/>
              <a:gd name="T80" fmla="*/ 2147483647 w 251"/>
              <a:gd name="T81" fmla="*/ 2147483647 h 163"/>
              <a:gd name="T82" fmla="*/ 2147483647 w 251"/>
              <a:gd name="T83" fmla="*/ 2147483647 h 163"/>
              <a:gd name="T84" fmla="*/ 2147483647 w 251"/>
              <a:gd name="T85" fmla="*/ 2147483647 h 163"/>
              <a:gd name="T86" fmla="*/ 2147483647 w 251"/>
              <a:gd name="T87" fmla="*/ 2147483647 h 163"/>
              <a:gd name="T88" fmla="*/ 2147483647 w 251"/>
              <a:gd name="T89" fmla="*/ 2147483647 h 163"/>
              <a:gd name="T90" fmla="*/ 2147483647 w 251"/>
              <a:gd name="T91" fmla="*/ 2147483647 h 163"/>
              <a:gd name="T92" fmla="*/ 2147483647 w 251"/>
              <a:gd name="T93" fmla="*/ 2147483647 h 163"/>
              <a:gd name="T94" fmla="*/ 2147483647 w 251"/>
              <a:gd name="T95" fmla="*/ 2147483647 h 163"/>
              <a:gd name="T96" fmla="*/ 2147483647 w 251"/>
              <a:gd name="T97" fmla="*/ 2147483647 h 163"/>
              <a:gd name="T98" fmla="*/ 2147483647 w 251"/>
              <a:gd name="T99" fmla="*/ 2147483647 h 163"/>
              <a:gd name="T100" fmla="*/ 2147483647 w 251"/>
              <a:gd name="T101" fmla="*/ 2147483647 h 163"/>
              <a:gd name="T102" fmla="*/ 2147483647 w 251"/>
              <a:gd name="T103" fmla="*/ 2147483647 h 163"/>
              <a:gd name="T104" fmla="*/ 2147483647 w 251"/>
              <a:gd name="T105" fmla="*/ 2147483647 h 163"/>
              <a:gd name="T106" fmla="*/ 2147483647 w 251"/>
              <a:gd name="T107" fmla="*/ 2147483647 h 163"/>
              <a:gd name="T108" fmla="*/ 2147483647 w 251"/>
              <a:gd name="T109" fmla="*/ 2147483647 h 163"/>
              <a:gd name="T110" fmla="*/ 2147483647 w 251"/>
              <a:gd name="T111" fmla="*/ 2147483647 h 163"/>
              <a:gd name="T112" fmla="*/ 2147483647 w 251"/>
              <a:gd name="T113" fmla="*/ 2147483647 h 163"/>
              <a:gd name="T114" fmla="*/ 2147483647 w 251"/>
              <a:gd name="T115" fmla="*/ 2147483647 h 163"/>
              <a:gd name="T116" fmla="*/ 2147483647 w 251"/>
              <a:gd name="T117" fmla="*/ 2147483647 h 163"/>
              <a:gd name="T118" fmla="*/ 2147483647 w 251"/>
              <a:gd name="T119" fmla="*/ 2147483647 h 163"/>
              <a:gd name="T120" fmla="*/ 2147483647 w 251"/>
              <a:gd name="T121" fmla="*/ 2147483647 h 163"/>
              <a:gd name="T122" fmla="*/ 2147483647 w 251"/>
              <a:gd name="T123" fmla="*/ 2147483647 h 16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51"/>
              <a:gd name="T187" fmla="*/ 0 h 163"/>
              <a:gd name="T188" fmla="*/ 251 w 251"/>
              <a:gd name="T189" fmla="*/ 163 h 163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51" h="163">
                <a:moveTo>
                  <a:pt x="95" y="26"/>
                </a:moveTo>
                <a:lnTo>
                  <a:pt x="98" y="30"/>
                </a:lnTo>
                <a:lnTo>
                  <a:pt x="98" y="31"/>
                </a:lnTo>
                <a:lnTo>
                  <a:pt x="101" y="35"/>
                </a:lnTo>
                <a:lnTo>
                  <a:pt x="103" y="35"/>
                </a:lnTo>
                <a:lnTo>
                  <a:pt x="104" y="34"/>
                </a:lnTo>
                <a:lnTo>
                  <a:pt x="104" y="33"/>
                </a:lnTo>
                <a:lnTo>
                  <a:pt x="106" y="32"/>
                </a:lnTo>
                <a:lnTo>
                  <a:pt x="107" y="32"/>
                </a:lnTo>
                <a:lnTo>
                  <a:pt x="108" y="32"/>
                </a:lnTo>
                <a:lnTo>
                  <a:pt x="109" y="32"/>
                </a:lnTo>
                <a:lnTo>
                  <a:pt x="110" y="33"/>
                </a:lnTo>
                <a:lnTo>
                  <a:pt x="111" y="33"/>
                </a:lnTo>
                <a:lnTo>
                  <a:pt x="112" y="33"/>
                </a:lnTo>
                <a:lnTo>
                  <a:pt x="113" y="32"/>
                </a:lnTo>
                <a:lnTo>
                  <a:pt x="114" y="32"/>
                </a:lnTo>
                <a:lnTo>
                  <a:pt x="115" y="33"/>
                </a:lnTo>
                <a:lnTo>
                  <a:pt x="116" y="33"/>
                </a:lnTo>
                <a:lnTo>
                  <a:pt x="116" y="34"/>
                </a:lnTo>
                <a:lnTo>
                  <a:pt x="117" y="34"/>
                </a:lnTo>
                <a:lnTo>
                  <a:pt x="117" y="35"/>
                </a:lnTo>
                <a:lnTo>
                  <a:pt x="117" y="36"/>
                </a:lnTo>
                <a:lnTo>
                  <a:pt x="118" y="36"/>
                </a:lnTo>
                <a:lnTo>
                  <a:pt x="120" y="36"/>
                </a:lnTo>
                <a:lnTo>
                  <a:pt x="120" y="35"/>
                </a:lnTo>
                <a:lnTo>
                  <a:pt x="121" y="35"/>
                </a:lnTo>
                <a:lnTo>
                  <a:pt x="122" y="35"/>
                </a:lnTo>
                <a:lnTo>
                  <a:pt x="123" y="36"/>
                </a:lnTo>
                <a:lnTo>
                  <a:pt x="124" y="36"/>
                </a:lnTo>
                <a:lnTo>
                  <a:pt x="125" y="37"/>
                </a:lnTo>
                <a:lnTo>
                  <a:pt x="125" y="38"/>
                </a:lnTo>
                <a:lnTo>
                  <a:pt x="126" y="38"/>
                </a:lnTo>
                <a:lnTo>
                  <a:pt x="128" y="39"/>
                </a:lnTo>
                <a:lnTo>
                  <a:pt x="129" y="38"/>
                </a:lnTo>
                <a:lnTo>
                  <a:pt x="132" y="38"/>
                </a:lnTo>
                <a:lnTo>
                  <a:pt x="137" y="39"/>
                </a:lnTo>
                <a:lnTo>
                  <a:pt x="139" y="38"/>
                </a:lnTo>
                <a:lnTo>
                  <a:pt x="141" y="37"/>
                </a:lnTo>
                <a:lnTo>
                  <a:pt x="141" y="35"/>
                </a:lnTo>
                <a:lnTo>
                  <a:pt x="140" y="33"/>
                </a:lnTo>
                <a:lnTo>
                  <a:pt x="141" y="31"/>
                </a:lnTo>
                <a:lnTo>
                  <a:pt x="141" y="29"/>
                </a:lnTo>
                <a:lnTo>
                  <a:pt x="141" y="28"/>
                </a:lnTo>
                <a:lnTo>
                  <a:pt x="142" y="28"/>
                </a:lnTo>
                <a:lnTo>
                  <a:pt x="146" y="29"/>
                </a:lnTo>
                <a:lnTo>
                  <a:pt x="148" y="28"/>
                </a:lnTo>
                <a:lnTo>
                  <a:pt x="152" y="27"/>
                </a:lnTo>
                <a:lnTo>
                  <a:pt x="152" y="24"/>
                </a:lnTo>
                <a:lnTo>
                  <a:pt x="153" y="21"/>
                </a:lnTo>
                <a:lnTo>
                  <a:pt x="155" y="21"/>
                </a:lnTo>
                <a:lnTo>
                  <a:pt x="156" y="21"/>
                </a:lnTo>
                <a:lnTo>
                  <a:pt x="159" y="22"/>
                </a:lnTo>
                <a:lnTo>
                  <a:pt x="161" y="21"/>
                </a:lnTo>
                <a:lnTo>
                  <a:pt x="162" y="21"/>
                </a:lnTo>
                <a:lnTo>
                  <a:pt x="165" y="22"/>
                </a:lnTo>
                <a:lnTo>
                  <a:pt x="166" y="23"/>
                </a:lnTo>
                <a:lnTo>
                  <a:pt x="169" y="23"/>
                </a:lnTo>
                <a:lnTo>
                  <a:pt x="170" y="22"/>
                </a:lnTo>
                <a:lnTo>
                  <a:pt x="171" y="22"/>
                </a:lnTo>
                <a:lnTo>
                  <a:pt x="173" y="23"/>
                </a:lnTo>
                <a:lnTo>
                  <a:pt x="174" y="25"/>
                </a:lnTo>
                <a:lnTo>
                  <a:pt x="174" y="26"/>
                </a:lnTo>
                <a:lnTo>
                  <a:pt x="175" y="28"/>
                </a:lnTo>
                <a:lnTo>
                  <a:pt x="177" y="28"/>
                </a:lnTo>
                <a:lnTo>
                  <a:pt x="179" y="28"/>
                </a:lnTo>
                <a:lnTo>
                  <a:pt x="182" y="26"/>
                </a:lnTo>
                <a:lnTo>
                  <a:pt x="181" y="24"/>
                </a:lnTo>
                <a:lnTo>
                  <a:pt x="181" y="22"/>
                </a:lnTo>
                <a:lnTo>
                  <a:pt x="182" y="21"/>
                </a:lnTo>
                <a:lnTo>
                  <a:pt x="183" y="20"/>
                </a:lnTo>
                <a:lnTo>
                  <a:pt x="184" y="20"/>
                </a:lnTo>
                <a:lnTo>
                  <a:pt x="183" y="18"/>
                </a:lnTo>
                <a:lnTo>
                  <a:pt x="182" y="15"/>
                </a:lnTo>
                <a:lnTo>
                  <a:pt x="182" y="14"/>
                </a:lnTo>
                <a:lnTo>
                  <a:pt x="182" y="12"/>
                </a:lnTo>
                <a:lnTo>
                  <a:pt x="185" y="11"/>
                </a:lnTo>
                <a:lnTo>
                  <a:pt x="186" y="10"/>
                </a:lnTo>
                <a:lnTo>
                  <a:pt x="187" y="8"/>
                </a:lnTo>
                <a:lnTo>
                  <a:pt x="189" y="8"/>
                </a:lnTo>
                <a:lnTo>
                  <a:pt x="191" y="7"/>
                </a:lnTo>
                <a:lnTo>
                  <a:pt x="191" y="6"/>
                </a:lnTo>
                <a:lnTo>
                  <a:pt x="193" y="6"/>
                </a:lnTo>
                <a:lnTo>
                  <a:pt x="194" y="4"/>
                </a:lnTo>
                <a:lnTo>
                  <a:pt x="193" y="3"/>
                </a:lnTo>
                <a:lnTo>
                  <a:pt x="193" y="2"/>
                </a:lnTo>
                <a:lnTo>
                  <a:pt x="195" y="0"/>
                </a:lnTo>
                <a:lnTo>
                  <a:pt x="199" y="0"/>
                </a:lnTo>
                <a:lnTo>
                  <a:pt x="204" y="2"/>
                </a:lnTo>
                <a:lnTo>
                  <a:pt x="210" y="4"/>
                </a:lnTo>
                <a:lnTo>
                  <a:pt x="214" y="5"/>
                </a:lnTo>
                <a:lnTo>
                  <a:pt x="217" y="6"/>
                </a:lnTo>
                <a:lnTo>
                  <a:pt x="221" y="9"/>
                </a:lnTo>
                <a:lnTo>
                  <a:pt x="227" y="13"/>
                </a:lnTo>
                <a:lnTo>
                  <a:pt x="230" y="14"/>
                </a:lnTo>
                <a:lnTo>
                  <a:pt x="234" y="18"/>
                </a:lnTo>
                <a:lnTo>
                  <a:pt x="238" y="21"/>
                </a:lnTo>
                <a:lnTo>
                  <a:pt x="247" y="28"/>
                </a:lnTo>
                <a:lnTo>
                  <a:pt x="250" y="32"/>
                </a:lnTo>
                <a:lnTo>
                  <a:pt x="251" y="36"/>
                </a:lnTo>
                <a:lnTo>
                  <a:pt x="249" y="40"/>
                </a:lnTo>
                <a:lnTo>
                  <a:pt x="246" y="44"/>
                </a:lnTo>
                <a:lnTo>
                  <a:pt x="241" y="45"/>
                </a:lnTo>
                <a:lnTo>
                  <a:pt x="236" y="47"/>
                </a:lnTo>
                <a:lnTo>
                  <a:pt x="231" y="49"/>
                </a:lnTo>
                <a:lnTo>
                  <a:pt x="227" y="51"/>
                </a:lnTo>
                <a:lnTo>
                  <a:pt x="221" y="54"/>
                </a:lnTo>
                <a:lnTo>
                  <a:pt x="216" y="57"/>
                </a:lnTo>
                <a:lnTo>
                  <a:pt x="211" y="58"/>
                </a:lnTo>
                <a:lnTo>
                  <a:pt x="206" y="60"/>
                </a:lnTo>
                <a:lnTo>
                  <a:pt x="202" y="61"/>
                </a:lnTo>
                <a:lnTo>
                  <a:pt x="196" y="63"/>
                </a:lnTo>
                <a:lnTo>
                  <a:pt x="194" y="64"/>
                </a:lnTo>
                <a:lnTo>
                  <a:pt x="191" y="65"/>
                </a:lnTo>
                <a:lnTo>
                  <a:pt x="189" y="68"/>
                </a:lnTo>
                <a:lnTo>
                  <a:pt x="186" y="71"/>
                </a:lnTo>
                <a:lnTo>
                  <a:pt x="184" y="74"/>
                </a:lnTo>
                <a:lnTo>
                  <a:pt x="183" y="76"/>
                </a:lnTo>
                <a:lnTo>
                  <a:pt x="182" y="79"/>
                </a:lnTo>
                <a:lnTo>
                  <a:pt x="179" y="86"/>
                </a:lnTo>
                <a:lnTo>
                  <a:pt x="178" y="89"/>
                </a:lnTo>
                <a:lnTo>
                  <a:pt x="179" y="93"/>
                </a:lnTo>
                <a:lnTo>
                  <a:pt x="181" y="97"/>
                </a:lnTo>
                <a:lnTo>
                  <a:pt x="182" y="101"/>
                </a:lnTo>
                <a:lnTo>
                  <a:pt x="183" y="104"/>
                </a:lnTo>
                <a:lnTo>
                  <a:pt x="184" y="108"/>
                </a:lnTo>
                <a:lnTo>
                  <a:pt x="184" y="111"/>
                </a:lnTo>
                <a:lnTo>
                  <a:pt x="181" y="112"/>
                </a:lnTo>
                <a:lnTo>
                  <a:pt x="179" y="112"/>
                </a:lnTo>
                <a:lnTo>
                  <a:pt x="176" y="112"/>
                </a:lnTo>
                <a:lnTo>
                  <a:pt x="174" y="113"/>
                </a:lnTo>
                <a:lnTo>
                  <a:pt x="173" y="114"/>
                </a:lnTo>
                <a:lnTo>
                  <a:pt x="172" y="115"/>
                </a:lnTo>
                <a:lnTo>
                  <a:pt x="172" y="116"/>
                </a:lnTo>
                <a:lnTo>
                  <a:pt x="173" y="117"/>
                </a:lnTo>
                <a:lnTo>
                  <a:pt x="175" y="117"/>
                </a:lnTo>
                <a:lnTo>
                  <a:pt x="176" y="118"/>
                </a:lnTo>
                <a:lnTo>
                  <a:pt x="176" y="119"/>
                </a:lnTo>
                <a:lnTo>
                  <a:pt x="178" y="121"/>
                </a:lnTo>
                <a:lnTo>
                  <a:pt x="180" y="122"/>
                </a:lnTo>
                <a:lnTo>
                  <a:pt x="182" y="124"/>
                </a:lnTo>
                <a:lnTo>
                  <a:pt x="183" y="124"/>
                </a:lnTo>
                <a:lnTo>
                  <a:pt x="184" y="125"/>
                </a:lnTo>
                <a:lnTo>
                  <a:pt x="186" y="124"/>
                </a:lnTo>
                <a:lnTo>
                  <a:pt x="187" y="124"/>
                </a:lnTo>
                <a:lnTo>
                  <a:pt x="187" y="126"/>
                </a:lnTo>
                <a:lnTo>
                  <a:pt x="188" y="126"/>
                </a:lnTo>
                <a:lnTo>
                  <a:pt x="190" y="127"/>
                </a:lnTo>
                <a:lnTo>
                  <a:pt x="190" y="130"/>
                </a:lnTo>
                <a:lnTo>
                  <a:pt x="191" y="130"/>
                </a:lnTo>
                <a:lnTo>
                  <a:pt x="192" y="130"/>
                </a:lnTo>
                <a:lnTo>
                  <a:pt x="193" y="130"/>
                </a:lnTo>
                <a:lnTo>
                  <a:pt x="194" y="131"/>
                </a:lnTo>
                <a:lnTo>
                  <a:pt x="195" y="131"/>
                </a:lnTo>
                <a:lnTo>
                  <a:pt x="196" y="132"/>
                </a:lnTo>
                <a:lnTo>
                  <a:pt x="198" y="132"/>
                </a:lnTo>
                <a:lnTo>
                  <a:pt x="198" y="133"/>
                </a:lnTo>
                <a:lnTo>
                  <a:pt x="197" y="134"/>
                </a:lnTo>
                <a:lnTo>
                  <a:pt x="197" y="135"/>
                </a:lnTo>
                <a:lnTo>
                  <a:pt x="198" y="137"/>
                </a:lnTo>
                <a:lnTo>
                  <a:pt x="198" y="138"/>
                </a:lnTo>
                <a:lnTo>
                  <a:pt x="197" y="138"/>
                </a:lnTo>
                <a:lnTo>
                  <a:pt x="196" y="139"/>
                </a:lnTo>
                <a:lnTo>
                  <a:pt x="195" y="139"/>
                </a:lnTo>
                <a:lnTo>
                  <a:pt x="194" y="139"/>
                </a:lnTo>
                <a:lnTo>
                  <a:pt x="193" y="140"/>
                </a:lnTo>
                <a:lnTo>
                  <a:pt x="192" y="140"/>
                </a:lnTo>
                <a:cubicBezTo>
                  <a:pt x="192" y="140"/>
                  <a:pt x="192" y="141"/>
                  <a:pt x="191" y="141"/>
                </a:cubicBezTo>
                <a:cubicBezTo>
                  <a:pt x="191" y="141"/>
                  <a:pt x="190" y="141"/>
                  <a:pt x="190" y="141"/>
                </a:cubicBezTo>
                <a:lnTo>
                  <a:pt x="190" y="142"/>
                </a:lnTo>
                <a:cubicBezTo>
                  <a:pt x="189" y="143"/>
                  <a:pt x="189" y="143"/>
                  <a:pt x="189" y="143"/>
                </a:cubicBezTo>
                <a:cubicBezTo>
                  <a:pt x="188" y="143"/>
                  <a:pt x="187" y="145"/>
                  <a:pt x="187" y="145"/>
                </a:cubicBezTo>
                <a:lnTo>
                  <a:pt x="186" y="146"/>
                </a:lnTo>
                <a:lnTo>
                  <a:pt x="187" y="148"/>
                </a:lnTo>
                <a:lnTo>
                  <a:pt x="186" y="148"/>
                </a:lnTo>
                <a:lnTo>
                  <a:pt x="185" y="149"/>
                </a:lnTo>
                <a:lnTo>
                  <a:pt x="185" y="150"/>
                </a:lnTo>
                <a:lnTo>
                  <a:pt x="186" y="151"/>
                </a:lnTo>
                <a:lnTo>
                  <a:pt x="185" y="152"/>
                </a:lnTo>
                <a:lnTo>
                  <a:pt x="183" y="152"/>
                </a:lnTo>
                <a:lnTo>
                  <a:pt x="182" y="153"/>
                </a:lnTo>
                <a:lnTo>
                  <a:pt x="180" y="156"/>
                </a:lnTo>
                <a:lnTo>
                  <a:pt x="176" y="161"/>
                </a:lnTo>
                <a:lnTo>
                  <a:pt x="163" y="159"/>
                </a:lnTo>
                <a:lnTo>
                  <a:pt x="150" y="159"/>
                </a:lnTo>
                <a:lnTo>
                  <a:pt x="145" y="159"/>
                </a:lnTo>
                <a:lnTo>
                  <a:pt x="134" y="160"/>
                </a:lnTo>
                <a:lnTo>
                  <a:pt x="129" y="161"/>
                </a:lnTo>
                <a:lnTo>
                  <a:pt x="125" y="162"/>
                </a:lnTo>
                <a:lnTo>
                  <a:pt x="114" y="161"/>
                </a:lnTo>
                <a:lnTo>
                  <a:pt x="106" y="161"/>
                </a:lnTo>
                <a:lnTo>
                  <a:pt x="95" y="163"/>
                </a:lnTo>
                <a:lnTo>
                  <a:pt x="90" y="161"/>
                </a:lnTo>
                <a:lnTo>
                  <a:pt x="88" y="146"/>
                </a:lnTo>
                <a:lnTo>
                  <a:pt x="87" y="141"/>
                </a:lnTo>
                <a:lnTo>
                  <a:pt x="85" y="138"/>
                </a:lnTo>
                <a:lnTo>
                  <a:pt x="83" y="135"/>
                </a:lnTo>
                <a:lnTo>
                  <a:pt x="81" y="130"/>
                </a:lnTo>
                <a:lnTo>
                  <a:pt x="66" y="127"/>
                </a:lnTo>
                <a:lnTo>
                  <a:pt x="54" y="123"/>
                </a:lnTo>
                <a:lnTo>
                  <a:pt x="44" y="124"/>
                </a:lnTo>
                <a:lnTo>
                  <a:pt x="28" y="124"/>
                </a:lnTo>
                <a:lnTo>
                  <a:pt x="27" y="124"/>
                </a:lnTo>
                <a:lnTo>
                  <a:pt x="24" y="124"/>
                </a:lnTo>
                <a:lnTo>
                  <a:pt x="16" y="124"/>
                </a:lnTo>
                <a:lnTo>
                  <a:pt x="14" y="123"/>
                </a:lnTo>
                <a:lnTo>
                  <a:pt x="12" y="124"/>
                </a:lnTo>
                <a:lnTo>
                  <a:pt x="11" y="123"/>
                </a:lnTo>
                <a:lnTo>
                  <a:pt x="6" y="121"/>
                </a:lnTo>
                <a:lnTo>
                  <a:pt x="1" y="122"/>
                </a:lnTo>
                <a:lnTo>
                  <a:pt x="0" y="121"/>
                </a:lnTo>
                <a:lnTo>
                  <a:pt x="1" y="112"/>
                </a:lnTo>
                <a:lnTo>
                  <a:pt x="4" y="112"/>
                </a:lnTo>
                <a:lnTo>
                  <a:pt x="4" y="107"/>
                </a:lnTo>
                <a:lnTo>
                  <a:pt x="12" y="99"/>
                </a:lnTo>
                <a:lnTo>
                  <a:pt x="14" y="99"/>
                </a:lnTo>
                <a:lnTo>
                  <a:pt x="17" y="97"/>
                </a:lnTo>
                <a:lnTo>
                  <a:pt x="20" y="96"/>
                </a:lnTo>
                <a:lnTo>
                  <a:pt x="23" y="97"/>
                </a:lnTo>
                <a:lnTo>
                  <a:pt x="26" y="94"/>
                </a:lnTo>
                <a:lnTo>
                  <a:pt x="29" y="93"/>
                </a:lnTo>
                <a:lnTo>
                  <a:pt x="31" y="90"/>
                </a:lnTo>
                <a:lnTo>
                  <a:pt x="33" y="88"/>
                </a:lnTo>
                <a:lnTo>
                  <a:pt x="35" y="84"/>
                </a:lnTo>
                <a:lnTo>
                  <a:pt x="37" y="82"/>
                </a:lnTo>
                <a:lnTo>
                  <a:pt x="41" y="79"/>
                </a:lnTo>
                <a:lnTo>
                  <a:pt x="44" y="75"/>
                </a:lnTo>
                <a:lnTo>
                  <a:pt x="50" y="61"/>
                </a:lnTo>
                <a:lnTo>
                  <a:pt x="54" y="61"/>
                </a:lnTo>
                <a:lnTo>
                  <a:pt x="56" y="59"/>
                </a:lnTo>
                <a:lnTo>
                  <a:pt x="57" y="60"/>
                </a:lnTo>
                <a:lnTo>
                  <a:pt x="61" y="60"/>
                </a:lnTo>
                <a:lnTo>
                  <a:pt x="65" y="56"/>
                </a:lnTo>
                <a:lnTo>
                  <a:pt x="59" y="51"/>
                </a:lnTo>
                <a:lnTo>
                  <a:pt x="71" y="44"/>
                </a:lnTo>
                <a:lnTo>
                  <a:pt x="73" y="41"/>
                </a:lnTo>
                <a:lnTo>
                  <a:pt x="74" y="39"/>
                </a:lnTo>
                <a:lnTo>
                  <a:pt x="71" y="35"/>
                </a:lnTo>
                <a:lnTo>
                  <a:pt x="73" y="34"/>
                </a:lnTo>
                <a:lnTo>
                  <a:pt x="75" y="35"/>
                </a:lnTo>
                <a:lnTo>
                  <a:pt x="82" y="31"/>
                </a:lnTo>
                <a:lnTo>
                  <a:pt x="84" y="32"/>
                </a:lnTo>
                <a:lnTo>
                  <a:pt x="95" y="26"/>
                </a:lnTo>
                <a:close/>
              </a:path>
            </a:pathLst>
          </a:custGeom>
          <a:solidFill>
            <a:srgbClr val="BCB1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4" name="Freeform 3829"/>
          <p:cNvSpPr>
            <a:spLocks/>
          </p:cNvSpPr>
          <p:nvPr/>
        </p:nvSpPr>
        <p:spPr bwMode="auto">
          <a:xfrm>
            <a:off x="4676775" y="2459038"/>
            <a:ext cx="1958975" cy="1208087"/>
          </a:xfrm>
          <a:custGeom>
            <a:avLst/>
            <a:gdLst>
              <a:gd name="T0" fmla="*/ 2147483647 w 251"/>
              <a:gd name="T1" fmla="*/ 2147483647 h 163"/>
              <a:gd name="T2" fmla="*/ 2147483647 w 251"/>
              <a:gd name="T3" fmla="*/ 2147483647 h 163"/>
              <a:gd name="T4" fmla="*/ 2147483647 w 251"/>
              <a:gd name="T5" fmla="*/ 2147483647 h 163"/>
              <a:gd name="T6" fmla="*/ 2147483647 w 251"/>
              <a:gd name="T7" fmla="*/ 2147483647 h 163"/>
              <a:gd name="T8" fmla="*/ 2147483647 w 251"/>
              <a:gd name="T9" fmla="*/ 2147483647 h 163"/>
              <a:gd name="T10" fmla="*/ 2147483647 w 251"/>
              <a:gd name="T11" fmla="*/ 2147483647 h 163"/>
              <a:gd name="T12" fmla="*/ 2147483647 w 251"/>
              <a:gd name="T13" fmla="*/ 2147483647 h 163"/>
              <a:gd name="T14" fmla="*/ 2147483647 w 251"/>
              <a:gd name="T15" fmla="*/ 2147483647 h 163"/>
              <a:gd name="T16" fmla="*/ 2147483647 w 251"/>
              <a:gd name="T17" fmla="*/ 2147483647 h 163"/>
              <a:gd name="T18" fmla="*/ 2147483647 w 251"/>
              <a:gd name="T19" fmla="*/ 2147483647 h 163"/>
              <a:gd name="T20" fmla="*/ 2147483647 w 251"/>
              <a:gd name="T21" fmla="*/ 2147483647 h 163"/>
              <a:gd name="T22" fmla="*/ 2147483647 w 251"/>
              <a:gd name="T23" fmla="*/ 2147483647 h 163"/>
              <a:gd name="T24" fmla="*/ 2147483647 w 251"/>
              <a:gd name="T25" fmla="*/ 2147483647 h 163"/>
              <a:gd name="T26" fmla="*/ 2147483647 w 251"/>
              <a:gd name="T27" fmla="*/ 2147483647 h 163"/>
              <a:gd name="T28" fmla="*/ 2147483647 w 251"/>
              <a:gd name="T29" fmla="*/ 2147483647 h 163"/>
              <a:gd name="T30" fmla="*/ 2147483647 w 251"/>
              <a:gd name="T31" fmla="*/ 2147483647 h 163"/>
              <a:gd name="T32" fmla="*/ 2147483647 w 251"/>
              <a:gd name="T33" fmla="*/ 2147483647 h 163"/>
              <a:gd name="T34" fmla="*/ 2147483647 w 251"/>
              <a:gd name="T35" fmla="*/ 2147483647 h 163"/>
              <a:gd name="T36" fmla="*/ 2147483647 w 251"/>
              <a:gd name="T37" fmla="*/ 2147483647 h 163"/>
              <a:gd name="T38" fmla="*/ 2147483647 w 251"/>
              <a:gd name="T39" fmla="*/ 2147483647 h 163"/>
              <a:gd name="T40" fmla="*/ 2147483647 w 251"/>
              <a:gd name="T41" fmla="*/ 2147483647 h 163"/>
              <a:gd name="T42" fmla="*/ 2147483647 w 251"/>
              <a:gd name="T43" fmla="*/ 2147483647 h 163"/>
              <a:gd name="T44" fmla="*/ 2147483647 w 251"/>
              <a:gd name="T45" fmla="*/ 0 h 163"/>
              <a:gd name="T46" fmla="*/ 2147483647 w 251"/>
              <a:gd name="T47" fmla="*/ 2147483647 h 163"/>
              <a:gd name="T48" fmla="*/ 2147483647 w 251"/>
              <a:gd name="T49" fmla="*/ 2147483647 h 163"/>
              <a:gd name="T50" fmla="*/ 2147483647 w 251"/>
              <a:gd name="T51" fmla="*/ 2147483647 h 163"/>
              <a:gd name="T52" fmla="*/ 2147483647 w 251"/>
              <a:gd name="T53" fmla="*/ 2147483647 h 163"/>
              <a:gd name="T54" fmla="*/ 2147483647 w 251"/>
              <a:gd name="T55" fmla="*/ 2147483647 h 163"/>
              <a:gd name="T56" fmla="*/ 2147483647 w 251"/>
              <a:gd name="T57" fmla="*/ 2147483647 h 163"/>
              <a:gd name="T58" fmla="*/ 2147483647 w 251"/>
              <a:gd name="T59" fmla="*/ 2147483647 h 163"/>
              <a:gd name="T60" fmla="*/ 2147483647 w 251"/>
              <a:gd name="T61" fmla="*/ 2147483647 h 163"/>
              <a:gd name="T62" fmla="*/ 2147483647 w 251"/>
              <a:gd name="T63" fmla="*/ 2147483647 h 163"/>
              <a:gd name="T64" fmla="*/ 2147483647 w 251"/>
              <a:gd name="T65" fmla="*/ 2147483647 h 163"/>
              <a:gd name="T66" fmla="*/ 2147483647 w 251"/>
              <a:gd name="T67" fmla="*/ 2147483647 h 163"/>
              <a:gd name="T68" fmla="*/ 2147483647 w 251"/>
              <a:gd name="T69" fmla="*/ 2147483647 h 163"/>
              <a:gd name="T70" fmla="*/ 2147483647 w 251"/>
              <a:gd name="T71" fmla="*/ 2147483647 h 163"/>
              <a:gd name="T72" fmla="*/ 2147483647 w 251"/>
              <a:gd name="T73" fmla="*/ 2147483647 h 163"/>
              <a:gd name="T74" fmla="*/ 2147483647 w 251"/>
              <a:gd name="T75" fmla="*/ 2147483647 h 163"/>
              <a:gd name="T76" fmla="*/ 2147483647 w 251"/>
              <a:gd name="T77" fmla="*/ 2147483647 h 163"/>
              <a:gd name="T78" fmla="*/ 2147483647 w 251"/>
              <a:gd name="T79" fmla="*/ 2147483647 h 163"/>
              <a:gd name="T80" fmla="*/ 2147483647 w 251"/>
              <a:gd name="T81" fmla="*/ 2147483647 h 163"/>
              <a:gd name="T82" fmla="*/ 2147483647 w 251"/>
              <a:gd name="T83" fmla="*/ 2147483647 h 163"/>
              <a:gd name="T84" fmla="*/ 2147483647 w 251"/>
              <a:gd name="T85" fmla="*/ 2147483647 h 163"/>
              <a:gd name="T86" fmla="*/ 2147483647 w 251"/>
              <a:gd name="T87" fmla="*/ 2147483647 h 163"/>
              <a:gd name="T88" fmla="*/ 2147483647 w 251"/>
              <a:gd name="T89" fmla="*/ 2147483647 h 163"/>
              <a:gd name="T90" fmla="*/ 2147483647 w 251"/>
              <a:gd name="T91" fmla="*/ 2147483647 h 163"/>
              <a:gd name="T92" fmla="*/ 2147483647 w 251"/>
              <a:gd name="T93" fmla="*/ 2147483647 h 163"/>
              <a:gd name="T94" fmla="*/ 2147483647 w 251"/>
              <a:gd name="T95" fmla="*/ 2147483647 h 163"/>
              <a:gd name="T96" fmla="*/ 2147483647 w 251"/>
              <a:gd name="T97" fmla="*/ 2147483647 h 163"/>
              <a:gd name="T98" fmla="*/ 2147483647 w 251"/>
              <a:gd name="T99" fmla="*/ 2147483647 h 163"/>
              <a:gd name="T100" fmla="*/ 2147483647 w 251"/>
              <a:gd name="T101" fmla="*/ 2147483647 h 163"/>
              <a:gd name="T102" fmla="*/ 2147483647 w 251"/>
              <a:gd name="T103" fmla="*/ 2147483647 h 163"/>
              <a:gd name="T104" fmla="*/ 2147483647 w 251"/>
              <a:gd name="T105" fmla="*/ 2147483647 h 163"/>
              <a:gd name="T106" fmla="*/ 2147483647 w 251"/>
              <a:gd name="T107" fmla="*/ 2147483647 h 163"/>
              <a:gd name="T108" fmla="*/ 2147483647 w 251"/>
              <a:gd name="T109" fmla="*/ 2147483647 h 163"/>
              <a:gd name="T110" fmla="*/ 2147483647 w 251"/>
              <a:gd name="T111" fmla="*/ 2147483647 h 163"/>
              <a:gd name="T112" fmla="*/ 2147483647 w 251"/>
              <a:gd name="T113" fmla="*/ 2147483647 h 163"/>
              <a:gd name="T114" fmla="*/ 2147483647 w 251"/>
              <a:gd name="T115" fmla="*/ 2147483647 h 163"/>
              <a:gd name="T116" fmla="*/ 2147483647 w 251"/>
              <a:gd name="T117" fmla="*/ 2147483647 h 163"/>
              <a:gd name="T118" fmla="*/ 2147483647 w 251"/>
              <a:gd name="T119" fmla="*/ 2147483647 h 163"/>
              <a:gd name="T120" fmla="*/ 2147483647 w 251"/>
              <a:gd name="T121" fmla="*/ 2147483647 h 163"/>
              <a:gd name="T122" fmla="*/ 2147483647 w 251"/>
              <a:gd name="T123" fmla="*/ 2147483647 h 16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51"/>
              <a:gd name="T187" fmla="*/ 0 h 163"/>
              <a:gd name="T188" fmla="*/ 251 w 251"/>
              <a:gd name="T189" fmla="*/ 163 h 163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51" h="163">
                <a:moveTo>
                  <a:pt x="95" y="26"/>
                </a:moveTo>
                <a:lnTo>
                  <a:pt x="98" y="30"/>
                </a:lnTo>
                <a:lnTo>
                  <a:pt x="98" y="31"/>
                </a:lnTo>
                <a:lnTo>
                  <a:pt x="101" y="35"/>
                </a:lnTo>
                <a:lnTo>
                  <a:pt x="103" y="35"/>
                </a:lnTo>
                <a:lnTo>
                  <a:pt x="104" y="34"/>
                </a:lnTo>
                <a:lnTo>
                  <a:pt x="104" y="33"/>
                </a:lnTo>
                <a:lnTo>
                  <a:pt x="106" y="32"/>
                </a:lnTo>
                <a:lnTo>
                  <a:pt x="107" y="32"/>
                </a:lnTo>
                <a:lnTo>
                  <a:pt x="108" y="32"/>
                </a:lnTo>
                <a:lnTo>
                  <a:pt x="109" y="32"/>
                </a:lnTo>
                <a:lnTo>
                  <a:pt x="110" y="33"/>
                </a:lnTo>
                <a:lnTo>
                  <a:pt x="111" y="33"/>
                </a:lnTo>
                <a:lnTo>
                  <a:pt x="112" y="33"/>
                </a:lnTo>
                <a:lnTo>
                  <a:pt x="113" y="32"/>
                </a:lnTo>
                <a:lnTo>
                  <a:pt x="114" y="32"/>
                </a:lnTo>
                <a:lnTo>
                  <a:pt x="115" y="33"/>
                </a:lnTo>
                <a:lnTo>
                  <a:pt x="116" y="33"/>
                </a:lnTo>
                <a:lnTo>
                  <a:pt x="116" y="34"/>
                </a:lnTo>
                <a:lnTo>
                  <a:pt x="117" y="34"/>
                </a:lnTo>
                <a:lnTo>
                  <a:pt x="117" y="35"/>
                </a:lnTo>
                <a:lnTo>
                  <a:pt x="117" y="36"/>
                </a:lnTo>
                <a:lnTo>
                  <a:pt x="118" y="36"/>
                </a:lnTo>
                <a:lnTo>
                  <a:pt x="120" y="36"/>
                </a:lnTo>
                <a:lnTo>
                  <a:pt x="120" y="35"/>
                </a:lnTo>
                <a:lnTo>
                  <a:pt x="121" y="35"/>
                </a:lnTo>
                <a:lnTo>
                  <a:pt x="122" y="35"/>
                </a:lnTo>
                <a:lnTo>
                  <a:pt x="123" y="36"/>
                </a:lnTo>
                <a:lnTo>
                  <a:pt x="124" y="36"/>
                </a:lnTo>
                <a:lnTo>
                  <a:pt x="125" y="37"/>
                </a:lnTo>
                <a:lnTo>
                  <a:pt x="125" y="38"/>
                </a:lnTo>
                <a:lnTo>
                  <a:pt x="126" y="38"/>
                </a:lnTo>
                <a:lnTo>
                  <a:pt x="128" y="39"/>
                </a:lnTo>
                <a:lnTo>
                  <a:pt x="129" y="38"/>
                </a:lnTo>
                <a:lnTo>
                  <a:pt x="132" y="38"/>
                </a:lnTo>
                <a:lnTo>
                  <a:pt x="137" y="39"/>
                </a:lnTo>
                <a:lnTo>
                  <a:pt x="139" y="38"/>
                </a:lnTo>
                <a:lnTo>
                  <a:pt x="141" y="37"/>
                </a:lnTo>
                <a:lnTo>
                  <a:pt x="141" y="35"/>
                </a:lnTo>
                <a:lnTo>
                  <a:pt x="140" y="33"/>
                </a:lnTo>
                <a:lnTo>
                  <a:pt x="141" y="31"/>
                </a:lnTo>
                <a:lnTo>
                  <a:pt x="141" y="29"/>
                </a:lnTo>
                <a:lnTo>
                  <a:pt x="141" y="28"/>
                </a:lnTo>
                <a:lnTo>
                  <a:pt x="142" y="28"/>
                </a:lnTo>
                <a:lnTo>
                  <a:pt x="146" y="29"/>
                </a:lnTo>
                <a:lnTo>
                  <a:pt x="148" y="28"/>
                </a:lnTo>
                <a:lnTo>
                  <a:pt x="152" y="27"/>
                </a:lnTo>
                <a:lnTo>
                  <a:pt x="152" y="24"/>
                </a:lnTo>
                <a:lnTo>
                  <a:pt x="153" y="21"/>
                </a:lnTo>
                <a:lnTo>
                  <a:pt x="155" y="21"/>
                </a:lnTo>
                <a:lnTo>
                  <a:pt x="156" y="21"/>
                </a:lnTo>
                <a:lnTo>
                  <a:pt x="159" y="22"/>
                </a:lnTo>
                <a:lnTo>
                  <a:pt x="161" y="21"/>
                </a:lnTo>
                <a:lnTo>
                  <a:pt x="162" y="21"/>
                </a:lnTo>
                <a:lnTo>
                  <a:pt x="165" y="22"/>
                </a:lnTo>
                <a:lnTo>
                  <a:pt x="166" y="23"/>
                </a:lnTo>
                <a:lnTo>
                  <a:pt x="169" y="23"/>
                </a:lnTo>
                <a:lnTo>
                  <a:pt x="170" y="22"/>
                </a:lnTo>
                <a:lnTo>
                  <a:pt x="171" y="22"/>
                </a:lnTo>
                <a:lnTo>
                  <a:pt x="173" y="23"/>
                </a:lnTo>
                <a:lnTo>
                  <a:pt x="174" y="25"/>
                </a:lnTo>
                <a:lnTo>
                  <a:pt x="174" y="26"/>
                </a:lnTo>
                <a:lnTo>
                  <a:pt x="175" y="28"/>
                </a:lnTo>
                <a:lnTo>
                  <a:pt x="177" y="28"/>
                </a:lnTo>
                <a:lnTo>
                  <a:pt x="179" y="28"/>
                </a:lnTo>
                <a:lnTo>
                  <a:pt x="182" y="26"/>
                </a:lnTo>
                <a:lnTo>
                  <a:pt x="181" y="24"/>
                </a:lnTo>
                <a:lnTo>
                  <a:pt x="181" y="22"/>
                </a:lnTo>
                <a:lnTo>
                  <a:pt x="182" y="21"/>
                </a:lnTo>
                <a:lnTo>
                  <a:pt x="183" y="20"/>
                </a:lnTo>
                <a:lnTo>
                  <a:pt x="184" y="20"/>
                </a:lnTo>
                <a:lnTo>
                  <a:pt x="183" y="18"/>
                </a:lnTo>
                <a:lnTo>
                  <a:pt x="182" y="15"/>
                </a:lnTo>
                <a:lnTo>
                  <a:pt x="182" y="14"/>
                </a:lnTo>
                <a:lnTo>
                  <a:pt x="182" y="12"/>
                </a:lnTo>
                <a:lnTo>
                  <a:pt x="185" y="11"/>
                </a:lnTo>
                <a:lnTo>
                  <a:pt x="186" y="10"/>
                </a:lnTo>
                <a:lnTo>
                  <a:pt x="187" y="8"/>
                </a:lnTo>
                <a:lnTo>
                  <a:pt x="189" y="8"/>
                </a:lnTo>
                <a:lnTo>
                  <a:pt x="191" y="7"/>
                </a:lnTo>
                <a:lnTo>
                  <a:pt x="191" y="6"/>
                </a:lnTo>
                <a:lnTo>
                  <a:pt x="193" y="6"/>
                </a:lnTo>
                <a:lnTo>
                  <a:pt x="194" y="4"/>
                </a:lnTo>
                <a:lnTo>
                  <a:pt x="193" y="3"/>
                </a:lnTo>
                <a:lnTo>
                  <a:pt x="193" y="2"/>
                </a:lnTo>
                <a:lnTo>
                  <a:pt x="195" y="0"/>
                </a:lnTo>
                <a:lnTo>
                  <a:pt x="199" y="0"/>
                </a:lnTo>
                <a:lnTo>
                  <a:pt x="204" y="2"/>
                </a:lnTo>
                <a:lnTo>
                  <a:pt x="210" y="4"/>
                </a:lnTo>
                <a:lnTo>
                  <a:pt x="214" y="5"/>
                </a:lnTo>
                <a:lnTo>
                  <a:pt x="217" y="6"/>
                </a:lnTo>
                <a:lnTo>
                  <a:pt x="221" y="9"/>
                </a:lnTo>
                <a:lnTo>
                  <a:pt x="227" y="13"/>
                </a:lnTo>
                <a:lnTo>
                  <a:pt x="230" y="14"/>
                </a:lnTo>
                <a:lnTo>
                  <a:pt x="234" y="18"/>
                </a:lnTo>
                <a:lnTo>
                  <a:pt x="238" y="21"/>
                </a:lnTo>
                <a:lnTo>
                  <a:pt x="247" y="28"/>
                </a:lnTo>
                <a:lnTo>
                  <a:pt x="250" y="32"/>
                </a:lnTo>
                <a:lnTo>
                  <a:pt x="251" y="36"/>
                </a:lnTo>
                <a:lnTo>
                  <a:pt x="249" y="40"/>
                </a:lnTo>
                <a:lnTo>
                  <a:pt x="246" y="44"/>
                </a:lnTo>
                <a:lnTo>
                  <a:pt x="241" y="45"/>
                </a:lnTo>
                <a:lnTo>
                  <a:pt x="236" y="47"/>
                </a:lnTo>
                <a:lnTo>
                  <a:pt x="231" y="49"/>
                </a:lnTo>
                <a:lnTo>
                  <a:pt x="227" y="51"/>
                </a:lnTo>
                <a:lnTo>
                  <a:pt x="221" y="54"/>
                </a:lnTo>
                <a:lnTo>
                  <a:pt x="216" y="57"/>
                </a:lnTo>
                <a:lnTo>
                  <a:pt x="211" y="58"/>
                </a:lnTo>
                <a:lnTo>
                  <a:pt x="206" y="60"/>
                </a:lnTo>
                <a:lnTo>
                  <a:pt x="202" y="61"/>
                </a:lnTo>
                <a:lnTo>
                  <a:pt x="196" y="63"/>
                </a:lnTo>
                <a:lnTo>
                  <a:pt x="194" y="64"/>
                </a:lnTo>
                <a:lnTo>
                  <a:pt x="191" y="65"/>
                </a:lnTo>
                <a:lnTo>
                  <a:pt x="189" y="68"/>
                </a:lnTo>
                <a:lnTo>
                  <a:pt x="186" y="71"/>
                </a:lnTo>
                <a:lnTo>
                  <a:pt x="184" y="74"/>
                </a:lnTo>
                <a:lnTo>
                  <a:pt x="183" y="76"/>
                </a:lnTo>
                <a:lnTo>
                  <a:pt x="182" y="79"/>
                </a:lnTo>
                <a:lnTo>
                  <a:pt x="179" y="86"/>
                </a:lnTo>
                <a:lnTo>
                  <a:pt x="178" y="89"/>
                </a:lnTo>
                <a:lnTo>
                  <a:pt x="179" y="93"/>
                </a:lnTo>
                <a:lnTo>
                  <a:pt x="181" y="97"/>
                </a:lnTo>
                <a:lnTo>
                  <a:pt x="182" y="101"/>
                </a:lnTo>
                <a:lnTo>
                  <a:pt x="183" y="104"/>
                </a:lnTo>
                <a:lnTo>
                  <a:pt x="184" y="108"/>
                </a:lnTo>
                <a:lnTo>
                  <a:pt x="184" y="111"/>
                </a:lnTo>
                <a:lnTo>
                  <a:pt x="181" y="112"/>
                </a:lnTo>
                <a:lnTo>
                  <a:pt x="179" y="112"/>
                </a:lnTo>
                <a:lnTo>
                  <a:pt x="176" y="112"/>
                </a:lnTo>
                <a:lnTo>
                  <a:pt x="174" y="113"/>
                </a:lnTo>
                <a:lnTo>
                  <a:pt x="173" y="114"/>
                </a:lnTo>
                <a:lnTo>
                  <a:pt x="172" y="115"/>
                </a:lnTo>
                <a:lnTo>
                  <a:pt x="172" y="116"/>
                </a:lnTo>
                <a:lnTo>
                  <a:pt x="173" y="117"/>
                </a:lnTo>
                <a:lnTo>
                  <a:pt x="175" y="117"/>
                </a:lnTo>
                <a:lnTo>
                  <a:pt x="176" y="118"/>
                </a:lnTo>
                <a:lnTo>
                  <a:pt x="176" y="119"/>
                </a:lnTo>
                <a:lnTo>
                  <a:pt x="178" y="121"/>
                </a:lnTo>
                <a:lnTo>
                  <a:pt x="180" y="122"/>
                </a:lnTo>
                <a:lnTo>
                  <a:pt x="182" y="124"/>
                </a:lnTo>
                <a:lnTo>
                  <a:pt x="183" y="124"/>
                </a:lnTo>
                <a:lnTo>
                  <a:pt x="184" y="125"/>
                </a:lnTo>
                <a:lnTo>
                  <a:pt x="186" y="124"/>
                </a:lnTo>
                <a:lnTo>
                  <a:pt x="187" y="124"/>
                </a:lnTo>
                <a:lnTo>
                  <a:pt x="187" y="126"/>
                </a:lnTo>
                <a:lnTo>
                  <a:pt x="188" y="126"/>
                </a:lnTo>
                <a:lnTo>
                  <a:pt x="190" y="127"/>
                </a:lnTo>
                <a:lnTo>
                  <a:pt x="190" y="130"/>
                </a:lnTo>
                <a:lnTo>
                  <a:pt x="191" y="130"/>
                </a:lnTo>
                <a:lnTo>
                  <a:pt x="192" y="130"/>
                </a:lnTo>
                <a:lnTo>
                  <a:pt x="193" y="130"/>
                </a:lnTo>
                <a:lnTo>
                  <a:pt x="194" y="131"/>
                </a:lnTo>
                <a:lnTo>
                  <a:pt x="195" y="131"/>
                </a:lnTo>
                <a:lnTo>
                  <a:pt x="196" y="132"/>
                </a:lnTo>
                <a:lnTo>
                  <a:pt x="198" y="132"/>
                </a:lnTo>
                <a:lnTo>
                  <a:pt x="198" y="133"/>
                </a:lnTo>
                <a:lnTo>
                  <a:pt x="197" y="134"/>
                </a:lnTo>
                <a:lnTo>
                  <a:pt x="197" y="135"/>
                </a:lnTo>
                <a:lnTo>
                  <a:pt x="198" y="137"/>
                </a:lnTo>
                <a:lnTo>
                  <a:pt x="198" y="138"/>
                </a:lnTo>
                <a:lnTo>
                  <a:pt x="197" y="138"/>
                </a:lnTo>
                <a:lnTo>
                  <a:pt x="196" y="139"/>
                </a:lnTo>
                <a:lnTo>
                  <a:pt x="195" y="139"/>
                </a:lnTo>
                <a:lnTo>
                  <a:pt x="194" y="139"/>
                </a:lnTo>
                <a:lnTo>
                  <a:pt x="193" y="140"/>
                </a:lnTo>
                <a:lnTo>
                  <a:pt x="192" y="140"/>
                </a:lnTo>
                <a:cubicBezTo>
                  <a:pt x="192" y="140"/>
                  <a:pt x="192" y="141"/>
                  <a:pt x="191" y="141"/>
                </a:cubicBezTo>
                <a:cubicBezTo>
                  <a:pt x="191" y="141"/>
                  <a:pt x="190" y="141"/>
                  <a:pt x="190" y="141"/>
                </a:cubicBezTo>
                <a:lnTo>
                  <a:pt x="190" y="142"/>
                </a:lnTo>
                <a:cubicBezTo>
                  <a:pt x="189" y="143"/>
                  <a:pt x="189" y="143"/>
                  <a:pt x="189" y="143"/>
                </a:cubicBezTo>
                <a:cubicBezTo>
                  <a:pt x="188" y="143"/>
                  <a:pt x="187" y="145"/>
                  <a:pt x="187" y="145"/>
                </a:cubicBezTo>
                <a:lnTo>
                  <a:pt x="186" y="146"/>
                </a:lnTo>
                <a:lnTo>
                  <a:pt x="187" y="148"/>
                </a:lnTo>
                <a:lnTo>
                  <a:pt x="186" y="148"/>
                </a:lnTo>
                <a:lnTo>
                  <a:pt x="185" y="149"/>
                </a:lnTo>
                <a:lnTo>
                  <a:pt x="185" y="150"/>
                </a:lnTo>
                <a:lnTo>
                  <a:pt x="186" y="151"/>
                </a:lnTo>
                <a:lnTo>
                  <a:pt x="185" y="152"/>
                </a:lnTo>
                <a:lnTo>
                  <a:pt x="183" y="152"/>
                </a:lnTo>
                <a:lnTo>
                  <a:pt x="182" y="153"/>
                </a:lnTo>
                <a:lnTo>
                  <a:pt x="180" y="156"/>
                </a:lnTo>
                <a:lnTo>
                  <a:pt x="176" y="161"/>
                </a:lnTo>
                <a:lnTo>
                  <a:pt x="163" y="159"/>
                </a:lnTo>
                <a:lnTo>
                  <a:pt x="150" y="159"/>
                </a:lnTo>
                <a:lnTo>
                  <a:pt x="145" y="159"/>
                </a:lnTo>
                <a:lnTo>
                  <a:pt x="134" y="160"/>
                </a:lnTo>
                <a:lnTo>
                  <a:pt x="129" y="161"/>
                </a:lnTo>
                <a:lnTo>
                  <a:pt x="125" y="162"/>
                </a:lnTo>
                <a:lnTo>
                  <a:pt x="114" y="161"/>
                </a:lnTo>
                <a:lnTo>
                  <a:pt x="106" y="161"/>
                </a:lnTo>
                <a:lnTo>
                  <a:pt x="95" y="163"/>
                </a:lnTo>
                <a:lnTo>
                  <a:pt x="90" y="161"/>
                </a:lnTo>
                <a:lnTo>
                  <a:pt x="88" y="146"/>
                </a:lnTo>
                <a:lnTo>
                  <a:pt x="87" y="141"/>
                </a:lnTo>
                <a:lnTo>
                  <a:pt x="85" y="138"/>
                </a:lnTo>
                <a:lnTo>
                  <a:pt x="83" y="135"/>
                </a:lnTo>
                <a:lnTo>
                  <a:pt x="81" y="130"/>
                </a:lnTo>
                <a:lnTo>
                  <a:pt x="66" y="127"/>
                </a:lnTo>
                <a:lnTo>
                  <a:pt x="54" y="123"/>
                </a:lnTo>
                <a:lnTo>
                  <a:pt x="44" y="124"/>
                </a:lnTo>
                <a:lnTo>
                  <a:pt x="28" y="124"/>
                </a:lnTo>
                <a:lnTo>
                  <a:pt x="27" y="124"/>
                </a:lnTo>
                <a:lnTo>
                  <a:pt x="24" y="124"/>
                </a:lnTo>
                <a:lnTo>
                  <a:pt x="16" y="124"/>
                </a:lnTo>
                <a:lnTo>
                  <a:pt x="14" y="123"/>
                </a:lnTo>
                <a:lnTo>
                  <a:pt x="12" y="124"/>
                </a:lnTo>
                <a:lnTo>
                  <a:pt x="11" y="123"/>
                </a:lnTo>
                <a:lnTo>
                  <a:pt x="6" y="121"/>
                </a:lnTo>
                <a:lnTo>
                  <a:pt x="1" y="122"/>
                </a:lnTo>
                <a:lnTo>
                  <a:pt x="0" y="121"/>
                </a:lnTo>
                <a:lnTo>
                  <a:pt x="1" y="112"/>
                </a:lnTo>
                <a:lnTo>
                  <a:pt x="4" y="112"/>
                </a:lnTo>
                <a:lnTo>
                  <a:pt x="4" y="107"/>
                </a:lnTo>
                <a:lnTo>
                  <a:pt x="12" y="99"/>
                </a:lnTo>
                <a:lnTo>
                  <a:pt x="14" y="99"/>
                </a:lnTo>
                <a:lnTo>
                  <a:pt x="17" y="97"/>
                </a:lnTo>
                <a:lnTo>
                  <a:pt x="20" y="96"/>
                </a:lnTo>
                <a:lnTo>
                  <a:pt x="23" y="97"/>
                </a:lnTo>
                <a:lnTo>
                  <a:pt x="26" y="94"/>
                </a:lnTo>
                <a:lnTo>
                  <a:pt x="29" y="93"/>
                </a:lnTo>
                <a:lnTo>
                  <a:pt x="31" y="90"/>
                </a:lnTo>
                <a:lnTo>
                  <a:pt x="33" y="88"/>
                </a:lnTo>
                <a:lnTo>
                  <a:pt x="35" y="84"/>
                </a:lnTo>
                <a:lnTo>
                  <a:pt x="37" y="82"/>
                </a:lnTo>
                <a:lnTo>
                  <a:pt x="41" y="79"/>
                </a:lnTo>
                <a:lnTo>
                  <a:pt x="44" y="75"/>
                </a:lnTo>
                <a:lnTo>
                  <a:pt x="50" y="61"/>
                </a:lnTo>
                <a:lnTo>
                  <a:pt x="54" y="61"/>
                </a:lnTo>
                <a:lnTo>
                  <a:pt x="56" y="59"/>
                </a:lnTo>
                <a:lnTo>
                  <a:pt x="57" y="60"/>
                </a:lnTo>
                <a:lnTo>
                  <a:pt x="61" y="60"/>
                </a:lnTo>
                <a:lnTo>
                  <a:pt x="65" y="56"/>
                </a:lnTo>
                <a:lnTo>
                  <a:pt x="59" y="51"/>
                </a:lnTo>
                <a:lnTo>
                  <a:pt x="71" y="44"/>
                </a:lnTo>
                <a:lnTo>
                  <a:pt x="73" y="41"/>
                </a:lnTo>
                <a:lnTo>
                  <a:pt x="74" y="39"/>
                </a:lnTo>
                <a:lnTo>
                  <a:pt x="71" y="35"/>
                </a:lnTo>
                <a:lnTo>
                  <a:pt x="73" y="34"/>
                </a:lnTo>
                <a:lnTo>
                  <a:pt x="75" y="35"/>
                </a:lnTo>
                <a:lnTo>
                  <a:pt x="82" y="31"/>
                </a:lnTo>
                <a:lnTo>
                  <a:pt x="84" y="32"/>
                </a:lnTo>
                <a:lnTo>
                  <a:pt x="95" y="26"/>
                </a:lnTo>
                <a:close/>
              </a:path>
            </a:pathLst>
          </a:custGeom>
          <a:noFill/>
          <a:ln w="0">
            <a:solidFill>
              <a:srgbClr val="0089E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5" name="Freeform 3830"/>
          <p:cNvSpPr>
            <a:spLocks/>
          </p:cNvSpPr>
          <p:nvPr/>
        </p:nvSpPr>
        <p:spPr bwMode="auto">
          <a:xfrm>
            <a:off x="3598863" y="1770063"/>
            <a:ext cx="1819275" cy="1816100"/>
          </a:xfrm>
          <a:custGeom>
            <a:avLst/>
            <a:gdLst>
              <a:gd name="T0" fmla="*/ 2147483647 w 233"/>
              <a:gd name="T1" fmla="*/ 2147483647 h 245"/>
              <a:gd name="T2" fmla="*/ 2147483647 w 233"/>
              <a:gd name="T3" fmla="*/ 2147483647 h 245"/>
              <a:gd name="T4" fmla="*/ 2147483647 w 233"/>
              <a:gd name="T5" fmla="*/ 2147483647 h 245"/>
              <a:gd name="T6" fmla="*/ 2147483647 w 233"/>
              <a:gd name="T7" fmla="*/ 2147483647 h 245"/>
              <a:gd name="T8" fmla="*/ 2147483647 w 233"/>
              <a:gd name="T9" fmla="*/ 2147483647 h 245"/>
              <a:gd name="T10" fmla="*/ 2147483647 w 233"/>
              <a:gd name="T11" fmla="*/ 2147483647 h 245"/>
              <a:gd name="T12" fmla="*/ 2147483647 w 233"/>
              <a:gd name="T13" fmla="*/ 2147483647 h 245"/>
              <a:gd name="T14" fmla="*/ 2147483647 w 233"/>
              <a:gd name="T15" fmla="*/ 2147483647 h 245"/>
              <a:gd name="T16" fmla="*/ 2147483647 w 233"/>
              <a:gd name="T17" fmla="*/ 2147483647 h 245"/>
              <a:gd name="T18" fmla="*/ 2147483647 w 233"/>
              <a:gd name="T19" fmla="*/ 2147483647 h 245"/>
              <a:gd name="T20" fmla="*/ 2147483647 w 233"/>
              <a:gd name="T21" fmla="*/ 2147483647 h 245"/>
              <a:gd name="T22" fmla="*/ 2147483647 w 233"/>
              <a:gd name="T23" fmla="*/ 2147483647 h 245"/>
              <a:gd name="T24" fmla="*/ 2147483647 w 233"/>
              <a:gd name="T25" fmla="*/ 2147483647 h 245"/>
              <a:gd name="T26" fmla="*/ 2147483647 w 233"/>
              <a:gd name="T27" fmla="*/ 2147483647 h 245"/>
              <a:gd name="T28" fmla="*/ 2147483647 w 233"/>
              <a:gd name="T29" fmla="*/ 2147483647 h 245"/>
              <a:gd name="T30" fmla="*/ 2147483647 w 233"/>
              <a:gd name="T31" fmla="*/ 2147483647 h 245"/>
              <a:gd name="T32" fmla="*/ 2147483647 w 233"/>
              <a:gd name="T33" fmla="*/ 2147483647 h 245"/>
              <a:gd name="T34" fmla="*/ 2147483647 w 233"/>
              <a:gd name="T35" fmla="*/ 2147483647 h 245"/>
              <a:gd name="T36" fmla="*/ 2147483647 w 233"/>
              <a:gd name="T37" fmla="*/ 2147483647 h 245"/>
              <a:gd name="T38" fmla="*/ 2147483647 w 233"/>
              <a:gd name="T39" fmla="*/ 2147483647 h 245"/>
              <a:gd name="T40" fmla="*/ 2147483647 w 233"/>
              <a:gd name="T41" fmla="*/ 2147483647 h 245"/>
              <a:gd name="T42" fmla="*/ 2147483647 w 233"/>
              <a:gd name="T43" fmla="*/ 2147483647 h 245"/>
              <a:gd name="T44" fmla="*/ 2147483647 w 233"/>
              <a:gd name="T45" fmla="*/ 2147483647 h 245"/>
              <a:gd name="T46" fmla="*/ 2147483647 w 233"/>
              <a:gd name="T47" fmla="*/ 2147483647 h 245"/>
              <a:gd name="T48" fmla="*/ 2147483647 w 233"/>
              <a:gd name="T49" fmla="*/ 2147483647 h 245"/>
              <a:gd name="T50" fmla="*/ 2147483647 w 233"/>
              <a:gd name="T51" fmla="*/ 2147483647 h 245"/>
              <a:gd name="T52" fmla="*/ 2147483647 w 233"/>
              <a:gd name="T53" fmla="*/ 2147483647 h 245"/>
              <a:gd name="T54" fmla="*/ 2147483647 w 233"/>
              <a:gd name="T55" fmla="*/ 2147483647 h 245"/>
              <a:gd name="T56" fmla="*/ 2147483647 w 233"/>
              <a:gd name="T57" fmla="*/ 2147483647 h 245"/>
              <a:gd name="T58" fmla="*/ 2147483647 w 233"/>
              <a:gd name="T59" fmla="*/ 2147483647 h 245"/>
              <a:gd name="T60" fmla="*/ 2147483647 w 233"/>
              <a:gd name="T61" fmla="*/ 2147483647 h 245"/>
              <a:gd name="T62" fmla="*/ 2147483647 w 233"/>
              <a:gd name="T63" fmla="*/ 2147483647 h 245"/>
              <a:gd name="T64" fmla="*/ 2147483647 w 233"/>
              <a:gd name="T65" fmla="*/ 2147483647 h 245"/>
              <a:gd name="T66" fmla="*/ 2147483647 w 233"/>
              <a:gd name="T67" fmla="*/ 2147483647 h 245"/>
              <a:gd name="T68" fmla="*/ 2147483647 w 233"/>
              <a:gd name="T69" fmla="*/ 2147483647 h 245"/>
              <a:gd name="T70" fmla="*/ 2147483647 w 233"/>
              <a:gd name="T71" fmla="*/ 2147483647 h 245"/>
              <a:gd name="T72" fmla="*/ 2147483647 w 233"/>
              <a:gd name="T73" fmla="*/ 2147483647 h 245"/>
              <a:gd name="T74" fmla="*/ 2147483647 w 233"/>
              <a:gd name="T75" fmla="*/ 2147483647 h 245"/>
              <a:gd name="T76" fmla="*/ 2147483647 w 233"/>
              <a:gd name="T77" fmla="*/ 2147483647 h 245"/>
              <a:gd name="T78" fmla="*/ 2147483647 w 233"/>
              <a:gd name="T79" fmla="*/ 2147483647 h 245"/>
              <a:gd name="T80" fmla="*/ 2147483647 w 233"/>
              <a:gd name="T81" fmla="*/ 2147483647 h 245"/>
              <a:gd name="T82" fmla="*/ 0 w 233"/>
              <a:gd name="T83" fmla="*/ 2147483647 h 245"/>
              <a:gd name="T84" fmla="*/ 2147483647 w 233"/>
              <a:gd name="T85" fmla="*/ 2147483647 h 245"/>
              <a:gd name="T86" fmla="*/ 2147483647 w 233"/>
              <a:gd name="T87" fmla="*/ 2147483647 h 245"/>
              <a:gd name="T88" fmla="*/ 2147483647 w 233"/>
              <a:gd name="T89" fmla="*/ 2147483647 h 245"/>
              <a:gd name="T90" fmla="*/ 2147483647 w 233"/>
              <a:gd name="T91" fmla="*/ 2147483647 h 245"/>
              <a:gd name="T92" fmla="*/ 2147483647 w 233"/>
              <a:gd name="T93" fmla="*/ 2147483647 h 245"/>
              <a:gd name="T94" fmla="*/ 2147483647 w 233"/>
              <a:gd name="T95" fmla="*/ 2147483647 h 24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33"/>
              <a:gd name="T145" fmla="*/ 0 h 245"/>
              <a:gd name="T146" fmla="*/ 233 w 233"/>
              <a:gd name="T147" fmla="*/ 245 h 24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33" h="245">
                <a:moveTo>
                  <a:pt x="54" y="0"/>
                </a:moveTo>
                <a:lnTo>
                  <a:pt x="61" y="2"/>
                </a:lnTo>
                <a:lnTo>
                  <a:pt x="61" y="6"/>
                </a:lnTo>
                <a:lnTo>
                  <a:pt x="62" y="12"/>
                </a:lnTo>
                <a:lnTo>
                  <a:pt x="67" y="11"/>
                </a:lnTo>
                <a:lnTo>
                  <a:pt x="70" y="13"/>
                </a:lnTo>
                <a:lnTo>
                  <a:pt x="78" y="14"/>
                </a:lnTo>
                <a:lnTo>
                  <a:pt x="86" y="11"/>
                </a:lnTo>
                <a:lnTo>
                  <a:pt x="90" y="10"/>
                </a:lnTo>
                <a:lnTo>
                  <a:pt x="93" y="11"/>
                </a:lnTo>
                <a:lnTo>
                  <a:pt x="97" y="13"/>
                </a:lnTo>
                <a:lnTo>
                  <a:pt x="103" y="15"/>
                </a:lnTo>
                <a:lnTo>
                  <a:pt x="108" y="17"/>
                </a:lnTo>
                <a:lnTo>
                  <a:pt x="118" y="17"/>
                </a:lnTo>
                <a:lnTo>
                  <a:pt x="117" y="23"/>
                </a:lnTo>
                <a:lnTo>
                  <a:pt x="116" y="27"/>
                </a:lnTo>
                <a:lnTo>
                  <a:pt x="116" y="28"/>
                </a:lnTo>
                <a:lnTo>
                  <a:pt x="115" y="36"/>
                </a:lnTo>
                <a:lnTo>
                  <a:pt x="130" y="40"/>
                </a:lnTo>
                <a:lnTo>
                  <a:pt x="133" y="44"/>
                </a:lnTo>
                <a:lnTo>
                  <a:pt x="136" y="44"/>
                </a:lnTo>
                <a:lnTo>
                  <a:pt x="136" y="46"/>
                </a:lnTo>
                <a:lnTo>
                  <a:pt x="144" y="48"/>
                </a:lnTo>
                <a:lnTo>
                  <a:pt x="147" y="47"/>
                </a:lnTo>
                <a:lnTo>
                  <a:pt x="149" y="53"/>
                </a:lnTo>
                <a:lnTo>
                  <a:pt x="148" y="59"/>
                </a:lnTo>
                <a:lnTo>
                  <a:pt x="146" y="60"/>
                </a:lnTo>
                <a:lnTo>
                  <a:pt x="143" y="61"/>
                </a:lnTo>
                <a:lnTo>
                  <a:pt x="144" y="65"/>
                </a:lnTo>
                <a:lnTo>
                  <a:pt x="148" y="68"/>
                </a:lnTo>
                <a:lnTo>
                  <a:pt x="152" y="66"/>
                </a:lnTo>
                <a:lnTo>
                  <a:pt x="152" y="62"/>
                </a:lnTo>
                <a:lnTo>
                  <a:pt x="156" y="65"/>
                </a:lnTo>
                <a:lnTo>
                  <a:pt x="154" y="70"/>
                </a:lnTo>
                <a:lnTo>
                  <a:pt x="160" y="75"/>
                </a:lnTo>
                <a:lnTo>
                  <a:pt x="161" y="76"/>
                </a:lnTo>
                <a:lnTo>
                  <a:pt x="161" y="80"/>
                </a:lnTo>
                <a:lnTo>
                  <a:pt x="165" y="80"/>
                </a:lnTo>
                <a:lnTo>
                  <a:pt x="171" y="83"/>
                </a:lnTo>
                <a:lnTo>
                  <a:pt x="172" y="86"/>
                </a:lnTo>
                <a:lnTo>
                  <a:pt x="175" y="86"/>
                </a:lnTo>
                <a:lnTo>
                  <a:pt x="179" y="88"/>
                </a:lnTo>
                <a:lnTo>
                  <a:pt x="180" y="91"/>
                </a:lnTo>
                <a:lnTo>
                  <a:pt x="183" y="93"/>
                </a:lnTo>
                <a:lnTo>
                  <a:pt x="186" y="93"/>
                </a:lnTo>
                <a:lnTo>
                  <a:pt x="186" y="97"/>
                </a:lnTo>
                <a:lnTo>
                  <a:pt x="185" y="97"/>
                </a:lnTo>
                <a:lnTo>
                  <a:pt x="185" y="102"/>
                </a:lnTo>
                <a:lnTo>
                  <a:pt x="188" y="102"/>
                </a:lnTo>
                <a:lnTo>
                  <a:pt x="188" y="106"/>
                </a:lnTo>
                <a:lnTo>
                  <a:pt x="202" y="109"/>
                </a:lnTo>
                <a:lnTo>
                  <a:pt x="202" y="107"/>
                </a:lnTo>
                <a:lnTo>
                  <a:pt x="204" y="107"/>
                </a:lnTo>
                <a:lnTo>
                  <a:pt x="207" y="108"/>
                </a:lnTo>
                <a:lnTo>
                  <a:pt x="208" y="110"/>
                </a:lnTo>
                <a:lnTo>
                  <a:pt x="211" y="111"/>
                </a:lnTo>
                <a:lnTo>
                  <a:pt x="217" y="118"/>
                </a:lnTo>
                <a:lnTo>
                  <a:pt x="220" y="113"/>
                </a:lnTo>
                <a:lnTo>
                  <a:pt x="228" y="113"/>
                </a:lnTo>
                <a:lnTo>
                  <a:pt x="233" y="119"/>
                </a:lnTo>
                <a:lnTo>
                  <a:pt x="221" y="125"/>
                </a:lnTo>
                <a:lnTo>
                  <a:pt x="220" y="124"/>
                </a:lnTo>
                <a:lnTo>
                  <a:pt x="213" y="128"/>
                </a:lnTo>
                <a:lnTo>
                  <a:pt x="211" y="127"/>
                </a:lnTo>
                <a:lnTo>
                  <a:pt x="209" y="128"/>
                </a:lnTo>
                <a:lnTo>
                  <a:pt x="212" y="132"/>
                </a:lnTo>
                <a:lnTo>
                  <a:pt x="210" y="134"/>
                </a:lnTo>
                <a:lnTo>
                  <a:pt x="209" y="137"/>
                </a:lnTo>
                <a:lnTo>
                  <a:pt x="197" y="144"/>
                </a:lnTo>
                <a:lnTo>
                  <a:pt x="203" y="149"/>
                </a:lnTo>
                <a:lnTo>
                  <a:pt x="198" y="152"/>
                </a:lnTo>
                <a:lnTo>
                  <a:pt x="195" y="153"/>
                </a:lnTo>
                <a:lnTo>
                  <a:pt x="194" y="152"/>
                </a:lnTo>
                <a:lnTo>
                  <a:pt x="192" y="154"/>
                </a:lnTo>
                <a:lnTo>
                  <a:pt x="188" y="154"/>
                </a:lnTo>
                <a:lnTo>
                  <a:pt x="182" y="168"/>
                </a:lnTo>
                <a:lnTo>
                  <a:pt x="179" y="172"/>
                </a:lnTo>
                <a:lnTo>
                  <a:pt x="175" y="175"/>
                </a:lnTo>
                <a:lnTo>
                  <a:pt x="170" y="183"/>
                </a:lnTo>
                <a:lnTo>
                  <a:pt x="167" y="186"/>
                </a:lnTo>
                <a:lnTo>
                  <a:pt x="164" y="187"/>
                </a:lnTo>
                <a:lnTo>
                  <a:pt x="161" y="189"/>
                </a:lnTo>
                <a:lnTo>
                  <a:pt x="159" y="189"/>
                </a:lnTo>
                <a:lnTo>
                  <a:pt x="154" y="191"/>
                </a:lnTo>
                <a:lnTo>
                  <a:pt x="152" y="192"/>
                </a:lnTo>
                <a:lnTo>
                  <a:pt x="150" y="192"/>
                </a:lnTo>
                <a:lnTo>
                  <a:pt x="142" y="200"/>
                </a:lnTo>
                <a:lnTo>
                  <a:pt x="142" y="204"/>
                </a:lnTo>
                <a:lnTo>
                  <a:pt x="139" y="205"/>
                </a:lnTo>
                <a:lnTo>
                  <a:pt x="138" y="214"/>
                </a:lnTo>
                <a:lnTo>
                  <a:pt x="139" y="215"/>
                </a:lnTo>
                <a:lnTo>
                  <a:pt x="142" y="215"/>
                </a:lnTo>
                <a:lnTo>
                  <a:pt x="140" y="220"/>
                </a:lnTo>
                <a:lnTo>
                  <a:pt x="137" y="225"/>
                </a:lnTo>
                <a:lnTo>
                  <a:pt x="135" y="228"/>
                </a:lnTo>
                <a:lnTo>
                  <a:pt x="134" y="232"/>
                </a:lnTo>
                <a:lnTo>
                  <a:pt x="134" y="234"/>
                </a:lnTo>
                <a:lnTo>
                  <a:pt x="133" y="236"/>
                </a:lnTo>
                <a:lnTo>
                  <a:pt x="131" y="235"/>
                </a:lnTo>
                <a:lnTo>
                  <a:pt x="126" y="235"/>
                </a:lnTo>
                <a:lnTo>
                  <a:pt x="120" y="235"/>
                </a:lnTo>
                <a:lnTo>
                  <a:pt x="116" y="235"/>
                </a:lnTo>
                <a:lnTo>
                  <a:pt x="107" y="233"/>
                </a:lnTo>
                <a:lnTo>
                  <a:pt x="105" y="233"/>
                </a:lnTo>
                <a:lnTo>
                  <a:pt x="104" y="233"/>
                </a:lnTo>
                <a:lnTo>
                  <a:pt x="101" y="233"/>
                </a:lnTo>
                <a:lnTo>
                  <a:pt x="96" y="234"/>
                </a:lnTo>
                <a:lnTo>
                  <a:pt x="94" y="235"/>
                </a:lnTo>
                <a:lnTo>
                  <a:pt x="90" y="235"/>
                </a:lnTo>
                <a:lnTo>
                  <a:pt x="88" y="235"/>
                </a:lnTo>
                <a:lnTo>
                  <a:pt x="87" y="235"/>
                </a:lnTo>
                <a:lnTo>
                  <a:pt x="85" y="236"/>
                </a:lnTo>
                <a:lnTo>
                  <a:pt x="78" y="241"/>
                </a:lnTo>
                <a:lnTo>
                  <a:pt x="72" y="236"/>
                </a:lnTo>
                <a:lnTo>
                  <a:pt x="65" y="241"/>
                </a:lnTo>
                <a:lnTo>
                  <a:pt x="61" y="245"/>
                </a:lnTo>
                <a:lnTo>
                  <a:pt x="50" y="244"/>
                </a:lnTo>
                <a:lnTo>
                  <a:pt x="47" y="238"/>
                </a:lnTo>
                <a:lnTo>
                  <a:pt x="38" y="238"/>
                </a:lnTo>
                <a:lnTo>
                  <a:pt x="37" y="229"/>
                </a:lnTo>
                <a:lnTo>
                  <a:pt x="18" y="229"/>
                </a:lnTo>
                <a:lnTo>
                  <a:pt x="18" y="211"/>
                </a:lnTo>
                <a:lnTo>
                  <a:pt x="18" y="204"/>
                </a:lnTo>
                <a:lnTo>
                  <a:pt x="20" y="204"/>
                </a:lnTo>
                <a:lnTo>
                  <a:pt x="20" y="200"/>
                </a:lnTo>
                <a:lnTo>
                  <a:pt x="20" y="195"/>
                </a:lnTo>
                <a:lnTo>
                  <a:pt x="22" y="190"/>
                </a:lnTo>
                <a:lnTo>
                  <a:pt x="22" y="185"/>
                </a:lnTo>
                <a:lnTo>
                  <a:pt x="21" y="176"/>
                </a:lnTo>
                <a:lnTo>
                  <a:pt x="20" y="172"/>
                </a:lnTo>
                <a:lnTo>
                  <a:pt x="20" y="168"/>
                </a:lnTo>
                <a:lnTo>
                  <a:pt x="20" y="166"/>
                </a:lnTo>
                <a:lnTo>
                  <a:pt x="18" y="164"/>
                </a:lnTo>
                <a:lnTo>
                  <a:pt x="18" y="162"/>
                </a:lnTo>
                <a:lnTo>
                  <a:pt x="25" y="159"/>
                </a:lnTo>
                <a:lnTo>
                  <a:pt x="21" y="156"/>
                </a:lnTo>
                <a:lnTo>
                  <a:pt x="20" y="154"/>
                </a:lnTo>
                <a:lnTo>
                  <a:pt x="20" y="152"/>
                </a:lnTo>
                <a:lnTo>
                  <a:pt x="20" y="150"/>
                </a:lnTo>
                <a:lnTo>
                  <a:pt x="21" y="148"/>
                </a:lnTo>
                <a:lnTo>
                  <a:pt x="22" y="145"/>
                </a:lnTo>
                <a:lnTo>
                  <a:pt x="23" y="142"/>
                </a:lnTo>
                <a:lnTo>
                  <a:pt x="24" y="137"/>
                </a:lnTo>
                <a:lnTo>
                  <a:pt x="26" y="132"/>
                </a:lnTo>
                <a:lnTo>
                  <a:pt x="27" y="129"/>
                </a:lnTo>
                <a:lnTo>
                  <a:pt x="27" y="127"/>
                </a:lnTo>
                <a:lnTo>
                  <a:pt x="26" y="125"/>
                </a:lnTo>
                <a:lnTo>
                  <a:pt x="27" y="124"/>
                </a:lnTo>
                <a:lnTo>
                  <a:pt x="28" y="122"/>
                </a:lnTo>
                <a:lnTo>
                  <a:pt x="28" y="119"/>
                </a:lnTo>
                <a:lnTo>
                  <a:pt x="28" y="117"/>
                </a:lnTo>
                <a:lnTo>
                  <a:pt x="27" y="115"/>
                </a:lnTo>
                <a:lnTo>
                  <a:pt x="23" y="110"/>
                </a:lnTo>
                <a:lnTo>
                  <a:pt x="20" y="107"/>
                </a:lnTo>
                <a:lnTo>
                  <a:pt x="17" y="105"/>
                </a:lnTo>
                <a:lnTo>
                  <a:pt x="14" y="95"/>
                </a:lnTo>
                <a:lnTo>
                  <a:pt x="17" y="90"/>
                </a:lnTo>
                <a:lnTo>
                  <a:pt x="17" y="86"/>
                </a:lnTo>
                <a:lnTo>
                  <a:pt x="14" y="84"/>
                </a:lnTo>
                <a:lnTo>
                  <a:pt x="14" y="81"/>
                </a:lnTo>
                <a:lnTo>
                  <a:pt x="13" y="79"/>
                </a:lnTo>
                <a:lnTo>
                  <a:pt x="11" y="77"/>
                </a:lnTo>
                <a:lnTo>
                  <a:pt x="9" y="75"/>
                </a:lnTo>
                <a:lnTo>
                  <a:pt x="8" y="73"/>
                </a:lnTo>
                <a:lnTo>
                  <a:pt x="3" y="66"/>
                </a:lnTo>
                <a:lnTo>
                  <a:pt x="3" y="64"/>
                </a:lnTo>
                <a:lnTo>
                  <a:pt x="2" y="61"/>
                </a:lnTo>
                <a:lnTo>
                  <a:pt x="0" y="47"/>
                </a:lnTo>
                <a:lnTo>
                  <a:pt x="0" y="40"/>
                </a:lnTo>
                <a:lnTo>
                  <a:pt x="7" y="38"/>
                </a:lnTo>
                <a:lnTo>
                  <a:pt x="14" y="40"/>
                </a:lnTo>
                <a:lnTo>
                  <a:pt x="24" y="40"/>
                </a:lnTo>
                <a:lnTo>
                  <a:pt x="29" y="39"/>
                </a:lnTo>
                <a:lnTo>
                  <a:pt x="29" y="45"/>
                </a:lnTo>
                <a:lnTo>
                  <a:pt x="35" y="45"/>
                </a:lnTo>
                <a:lnTo>
                  <a:pt x="41" y="45"/>
                </a:lnTo>
                <a:lnTo>
                  <a:pt x="45" y="46"/>
                </a:lnTo>
                <a:lnTo>
                  <a:pt x="49" y="47"/>
                </a:lnTo>
                <a:lnTo>
                  <a:pt x="53" y="48"/>
                </a:lnTo>
                <a:lnTo>
                  <a:pt x="55" y="47"/>
                </a:lnTo>
                <a:lnTo>
                  <a:pt x="56" y="46"/>
                </a:lnTo>
                <a:lnTo>
                  <a:pt x="55" y="42"/>
                </a:lnTo>
                <a:lnTo>
                  <a:pt x="51" y="37"/>
                </a:lnTo>
                <a:lnTo>
                  <a:pt x="57" y="31"/>
                </a:lnTo>
                <a:lnTo>
                  <a:pt x="53" y="27"/>
                </a:lnTo>
                <a:lnTo>
                  <a:pt x="53" y="25"/>
                </a:lnTo>
                <a:lnTo>
                  <a:pt x="56" y="22"/>
                </a:lnTo>
                <a:lnTo>
                  <a:pt x="58" y="19"/>
                </a:lnTo>
                <a:lnTo>
                  <a:pt x="59" y="15"/>
                </a:lnTo>
                <a:lnTo>
                  <a:pt x="62" y="13"/>
                </a:lnTo>
                <a:lnTo>
                  <a:pt x="59" y="6"/>
                </a:lnTo>
                <a:lnTo>
                  <a:pt x="54" y="5"/>
                </a:lnTo>
                <a:lnTo>
                  <a:pt x="53" y="2"/>
                </a:lnTo>
                <a:lnTo>
                  <a:pt x="54" y="0"/>
                </a:lnTo>
                <a:close/>
              </a:path>
            </a:pathLst>
          </a:custGeom>
          <a:solidFill>
            <a:srgbClr val="DDE9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6" name="Freeform 3831"/>
          <p:cNvSpPr>
            <a:spLocks/>
          </p:cNvSpPr>
          <p:nvPr/>
        </p:nvSpPr>
        <p:spPr bwMode="auto">
          <a:xfrm>
            <a:off x="3598863" y="1770063"/>
            <a:ext cx="1819275" cy="1816100"/>
          </a:xfrm>
          <a:custGeom>
            <a:avLst/>
            <a:gdLst>
              <a:gd name="T0" fmla="*/ 2147483647 w 233"/>
              <a:gd name="T1" fmla="*/ 2147483647 h 245"/>
              <a:gd name="T2" fmla="*/ 2147483647 w 233"/>
              <a:gd name="T3" fmla="*/ 2147483647 h 245"/>
              <a:gd name="T4" fmla="*/ 2147483647 w 233"/>
              <a:gd name="T5" fmla="*/ 2147483647 h 245"/>
              <a:gd name="T6" fmla="*/ 2147483647 w 233"/>
              <a:gd name="T7" fmla="*/ 2147483647 h 245"/>
              <a:gd name="T8" fmla="*/ 2147483647 w 233"/>
              <a:gd name="T9" fmla="*/ 2147483647 h 245"/>
              <a:gd name="T10" fmla="*/ 2147483647 w 233"/>
              <a:gd name="T11" fmla="*/ 2147483647 h 245"/>
              <a:gd name="T12" fmla="*/ 2147483647 w 233"/>
              <a:gd name="T13" fmla="*/ 2147483647 h 245"/>
              <a:gd name="T14" fmla="*/ 2147483647 w 233"/>
              <a:gd name="T15" fmla="*/ 2147483647 h 245"/>
              <a:gd name="T16" fmla="*/ 2147483647 w 233"/>
              <a:gd name="T17" fmla="*/ 2147483647 h 245"/>
              <a:gd name="T18" fmla="*/ 2147483647 w 233"/>
              <a:gd name="T19" fmla="*/ 2147483647 h 245"/>
              <a:gd name="T20" fmla="*/ 2147483647 w 233"/>
              <a:gd name="T21" fmla="*/ 2147483647 h 245"/>
              <a:gd name="T22" fmla="*/ 2147483647 w 233"/>
              <a:gd name="T23" fmla="*/ 2147483647 h 245"/>
              <a:gd name="T24" fmla="*/ 2147483647 w 233"/>
              <a:gd name="T25" fmla="*/ 2147483647 h 245"/>
              <a:gd name="T26" fmla="*/ 2147483647 w 233"/>
              <a:gd name="T27" fmla="*/ 2147483647 h 245"/>
              <a:gd name="T28" fmla="*/ 2147483647 w 233"/>
              <a:gd name="T29" fmla="*/ 2147483647 h 245"/>
              <a:gd name="T30" fmla="*/ 2147483647 w 233"/>
              <a:gd name="T31" fmla="*/ 2147483647 h 245"/>
              <a:gd name="T32" fmla="*/ 2147483647 w 233"/>
              <a:gd name="T33" fmla="*/ 2147483647 h 245"/>
              <a:gd name="T34" fmla="*/ 2147483647 w 233"/>
              <a:gd name="T35" fmla="*/ 2147483647 h 245"/>
              <a:gd name="T36" fmla="*/ 2147483647 w 233"/>
              <a:gd name="T37" fmla="*/ 2147483647 h 245"/>
              <a:gd name="T38" fmla="*/ 2147483647 w 233"/>
              <a:gd name="T39" fmla="*/ 2147483647 h 245"/>
              <a:gd name="T40" fmla="*/ 2147483647 w 233"/>
              <a:gd name="T41" fmla="*/ 2147483647 h 245"/>
              <a:gd name="T42" fmla="*/ 2147483647 w 233"/>
              <a:gd name="T43" fmla="*/ 2147483647 h 245"/>
              <a:gd name="T44" fmla="*/ 2147483647 w 233"/>
              <a:gd name="T45" fmla="*/ 2147483647 h 245"/>
              <a:gd name="T46" fmla="*/ 2147483647 w 233"/>
              <a:gd name="T47" fmla="*/ 2147483647 h 245"/>
              <a:gd name="T48" fmla="*/ 2147483647 w 233"/>
              <a:gd name="T49" fmla="*/ 2147483647 h 245"/>
              <a:gd name="T50" fmla="*/ 2147483647 w 233"/>
              <a:gd name="T51" fmla="*/ 2147483647 h 245"/>
              <a:gd name="T52" fmla="*/ 2147483647 w 233"/>
              <a:gd name="T53" fmla="*/ 2147483647 h 245"/>
              <a:gd name="T54" fmla="*/ 2147483647 w 233"/>
              <a:gd name="T55" fmla="*/ 2147483647 h 245"/>
              <a:gd name="T56" fmla="*/ 2147483647 w 233"/>
              <a:gd name="T57" fmla="*/ 2147483647 h 245"/>
              <a:gd name="T58" fmla="*/ 2147483647 w 233"/>
              <a:gd name="T59" fmla="*/ 2147483647 h 245"/>
              <a:gd name="T60" fmla="*/ 2147483647 w 233"/>
              <a:gd name="T61" fmla="*/ 2147483647 h 245"/>
              <a:gd name="T62" fmla="*/ 2147483647 w 233"/>
              <a:gd name="T63" fmla="*/ 2147483647 h 245"/>
              <a:gd name="T64" fmla="*/ 2147483647 w 233"/>
              <a:gd name="T65" fmla="*/ 2147483647 h 245"/>
              <a:gd name="T66" fmla="*/ 2147483647 w 233"/>
              <a:gd name="T67" fmla="*/ 2147483647 h 245"/>
              <a:gd name="T68" fmla="*/ 2147483647 w 233"/>
              <a:gd name="T69" fmla="*/ 2147483647 h 245"/>
              <a:gd name="T70" fmla="*/ 2147483647 w 233"/>
              <a:gd name="T71" fmla="*/ 2147483647 h 245"/>
              <a:gd name="T72" fmla="*/ 2147483647 w 233"/>
              <a:gd name="T73" fmla="*/ 2147483647 h 245"/>
              <a:gd name="T74" fmla="*/ 2147483647 w 233"/>
              <a:gd name="T75" fmla="*/ 2147483647 h 245"/>
              <a:gd name="T76" fmla="*/ 2147483647 w 233"/>
              <a:gd name="T77" fmla="*/ 2147483647 h 245"/>
              <a:gd name="T78" fmla="*/ 2147483647 w 233"/>
              <a:gd name="T79" fmla="*/ 2147483647 h 245"/>
              <a:gd name="T80" fmla="*/ 2147483647 w 233"/>
              <a:gd name="T81" fmla="*/ 2147483647 h 245"/>
              <a:gd name="T82" fmla="*/ 0 w 233"/>
              <a:gd name="T83" fmla="*/ 2147483647 h 245"/>
              <a:gd name="T84" fmla="*/ 2147483647 w 233"/>
              <a:gd name="T85" fmla="*/ 2147483647 h 245"/>
              <a:gd name="T86" fmla="*/ 2147483647 w 233"/>
              <a:gd name="T87" fmla="*/ 2147483647 h 245"/>
              <a:gd name="T88" fmla="*/ 2147483647 w 233"/>
              <a:gd name="T89" fmla="*/ 2147483647 h 245"/>
              <a:gd name="T90" fmla="*/ 2147483647 w 233"/>
              <a:gd name="T91" fmla="*/ 2147483647 h 245"/>
              <a:gd name="T92" fmla="*/ 2147483647 w 233"/>
              <a:gd name="T93" fmla="*/ 2147483647 h 245"/>
              <a:gd name="T94" fmla="*/ 2147483647 w 233"/>
              <a:gd name="T95" fmla="*/ 2147483647 h 24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33"/>
              <a:gd name="T145" fmla="*/ 0 h 245"/>
              <a:gd name="T146" fmla="*/ 233 w 233"/>
              <a:gd name="T147" fmla="*/ 245 h 24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33" h="245">
                <a:moveTo>
                  <a:pt x="54" y="0"/>
                </a:moveTo>
                <a:lnTo>
                  <a:pt x="61" y="2"/>
                </a:lnTo>
                <a:lnTo>
                  <a:pt x="61" y="6"/>
                </a:lnTo>
                <a:lnTo>
                  <a:pt x="62" y="12"/>
                </a:lnTo>
                <a:lnTo>
                  <a:pt x="67" y="11"/>
                </a:lnTo>
                <a:lnTo>
                  <a:pt x="70" y="13"/>
                </a:lnTo>
                <a:lnTo>
                  <a:pt x="78" y="14"/>
                </a:lnTo>
                <a:lnTo>
                  <a:pt x="86" y="11"/>
                </a:lnTo>
                <a:lnTo>
                  <a:pt x="90" y="10"/>
                </a:lnTo>
                <a:lnTo>
                  <a:pt x="93" y="11"/>
                </a:lnTo>
                <a:lnTo>
                  <a:pt x="97" y="13"/>
                </a:lnTo>
                <a:lnTo>
                  <a:pt x="103" y="15"/>
                </a:lnTo>
                <a:lnTo>
                  <a:pt x="108" y="17"/>
                </a:lnTo>
                <a:lnTo>
                  <a:pt x="118" y="17"/>
                </a:lnTo>
                <a:lnTo>
                  <a:pt x="117" y="23"/>
                </a:lnTo>
                <a:lnTo>
                  <a:pt x="116" y="27"/>
                </a:lnTo>
                <a:lnTo>
                  <a:pt x="116" y="28"/>
                </a:lnTo>
                <a:lnTo>
                  <a:pt x="115" y="36"/>
                </a:lnTo>
                <a:lnTo>
                  <a:pt x="130" y="40"/>
                </a:lnTo>
                <a:lnTo>
                  <a:pt x="133" y="44"/>
                </a:lnTo>
                <a:lnTo>
                  <a:pt x="136" y="44"/>
                </a:lnTo>
                <a:lnTo>
                  <a:pt x="136" y="46"/>
                </a:lnTo>
                <a:lnTo>
                  <a:pt x="144" y="48"/>
                </a:lnTo>
                <a:lnTo>
                  <a:pt x="147" y="47"/>
                </a:lnTo>
                <a:lnTo>
                  <a:pt x="149" y="53"/>
                </a:lnTo>
                <a:lnTo>
                  <a:pt x="148" y="59"/>
                </a:lnTo>
                <a:lnTo>
                  <a:pt x="146" y="60"/>
                </a:lnTo>
                <a:lnTo>
                  <a:pt x="143" y="61"/>
                </a:lnTo>
                <a:lnTo>
                  <a:pt x="144" y="65"/>
                </a:lnTo>
                <a:lnTo>
                  <a:pt x="148" y="68"/>
                </a:lnTo>
                <a:lnTo>
                  <a:pt x="152" y="66"/>
                </a:lnTo>
                <a:lnTo>
                  <a:pt x="152" y="62"/>
                </a:lnTo>
                <a:lnTo>
                  <a:pt x="156" y="65"/>
                </a:lnTo>
                <a:lnTo>
                  <a:pt x="154" y="70"/>
                </a:lnTo>
                <a:lnTo>
                  <a:pt x="160" y="75"/>
                </a:lnTo>
                <a:lnTo>
                  <a:pt x="161" y="76"/>
                </a:lnTo>
                <a:lnTo>
                  <a:pt x="161" y="80"/>
                </a:lnTo>
                <a:lnTo>
                  <a:pt x="165" y="80"/>
                </a:lnTo>
                <a:lnTo>
                  <a:pt x="171" y="83"/>
                </a:lnTo>
                <a:lnTo>
                  <a:pt x="172" y="86"/>
                </a:lnTo>
                <a:lnTo>
                  <a:pt x="175" y="86"/>
                </a:lnTo>
                <a:lnTo>
                  <a:pt x="179" y="88"/>
                </a:lnTo>
                <a:lnTo>
                  <a:pt x="180" y="91"/>
                </a:lnTo>
                <a:lnTo>
                  <a:pt x="183" y="93"/>
                </a:lnTo>
                <a:lnTo>
                  <a:pt x="186" y="93"/>
                </a:lnTo>
                <a:lnTo>
                  <a:pt x="186" y="97"/>
                </a:lnTo>
                <a:lnTo>
                  <a:pt x="185" y="97"/>
                </a:lnTo>
                <a:lnTo>
                  <a:pt x="185" y="102"/>
                </a:lnTo>
                <a:lnTo>
                  <a:pt x="188" y="102"/>
                </a:lnTo>
                <a:lnTo>
                  <a:pt x="188" y="106"/>
                </a:lnTo>
                <a:lnTo>
                  <a:pt x="202" y="109"/>
                </a:lnTo>
                <a:lnTo>
                  <a:pt x="202" y="107"/>
                </a:lnTo>
                <a:lnTo>
                  <a:pt x="204" y="107"/>
                </a:lnTo>
                <a:lnTo>
                  <a:pt x="207" y="108"/>
                </a:lnTo>
                <a:lnTo>
                  <a:pt x="208" y="110"/>
                </a:lnTo>
                <a:lnTo>
                  <a:pt x="211" y="111"/>
                </a:lnTo>
                <a:lnTo>
                  <a:pt x="217" y="118"/>
                </a:lnTo>
                <a:lnTo>
                  <a:pt x="220" y="113"/>
                </a:lnTo>
                <a:lnTo>
                  <a:pt x="228" y="113"/>
                </a:lnTo>
                <a:lnTo>
                  <a:pt x="233" y="119"/>
                </a:lnTo>
                <a:lnTo>
                  <a:pt x="221" y="125"/>
                </a:lnTo>
                <a:lnTo>
                  <a:pt x="220" y="124"/>
                </a:lnTo>
                <a:lnTo>
                  <a:pt x="213" y="128"/>
                </a:lnTo>
                <a:lnTo>
                  <a:pt x="211" y="127"/>
                </a:lnTo>
                <a:lnTo>
                  <a:pt x="209" y="128"/>
                </a:lnTo>
                <a:lnTo>
                  <a:pt x="212" y="132"/>
                </a:lnTo>
                <a:lnTo>
                  <a:pt x="210" y="134"/>
                </a:lnTo>
                <a:lnTo>
                  <a:pt x="209" y="137"/>
                </a:lnTo>
                <a:lnTo>
                  <a:pt x="197" y="144"/>
                </a:lnTo>
                <a:lnTo>
                  <a:pt x="203" y="149"/>
                </a:lnTo>
                <a:lnTo>
                  <a:pt x="198" y="152"/>
                </a:lnTo>
                <a:lnTo>
                  <a:pt x="195" y="153"/>
                </a:lnTo>
                <a:lnTo>
                  <a:pt x="194" y="152"/>
                </a:lnTo>
                <a:lnTo>
                  <a:pt x="192" y="154"/>
                </a:lnTo>
                <a:lnTo>
                  <a:pt x="188" y="154"/>
                </a:lnTo>
                <a:lnTo>
                  <a:pt x="182" y="168"/>
                </a:lnTo>
                <a:lnTo>
                  <a:pt x="179" y="172"/>
                </a:lnTo>
                <a:lnTo>
                  <a:pt x="175" y="175"/>
                </a:lnTo>
                <a:lnTo>
                  <a:pt x="170" y="183"/>
                </a:lnTo>
                <a:lnTo>
                  <a:pt x="167" y="186"/>
                </a:lnTo>
                <a:lnTo>
                  <a:pt x="164" y="187"/>
                </a:lnTo>
                <a:lnTo>
                  <a:pt x="161" y="189"/>
                </a:lnTo>
                <a:lnTo>
                  <a:pt x="159" y="189"/>
                </a:lnTo>
                <a:lnTo>
                  <a:pt x="154" y="191"/>
                </a:lnTo>
                <a:lnTo>
                  <a:pt x="152" y="192"/>
                </a:lnTo>
                <a:lnTo>
                  <a:pt x="150" y="192"/>
                </a:lnTo>
                <a:lnTo>
                  <a:pt x="142" y="200"/>
                </a:lnTo>
                <a:lnTo>
                  <a:pt x="142" y="204"/>
                </a:lnTo>
                <a:lnTo>
                  <a:pt x="139" y="205"/>
                </a:lnTo>
                <a:lnTo>
                  <a:pt x="138" y="214"/>
                </a:lnTo>
                <a:lnTo>
                  <a:pt x="139" y="215"/>
                </a:lnTo>
                <a:lnTo>
                  <a:pt x="142" y="215"/>
                </a:lnTo>
                <a:lnTo>
                  <a:pt x="140" y="220"/>
                </a:lnTo>
                <a:lnTo>
                  <a:pt x="137" y="225"/>
                </a:lnTo>
                <a:lnTo>
                  <a:pt x="135" y="228"/>
                </a:lnTo>
                <a:lnTo>
                  <a:pt x="134" y="232"/>
                </a:lnTo>
                <a:lnTo>
                  <a:pt x="134" y="234"/>
                </a:lnTo>
                <a:lnTo>
                  <a:pt x="133" y="236"/>
                </a:lnTo>
                <a:lnTo>
                  <a:pt x="131" y="235"/>
                </a:lnTo>
                <a:lnTo>
                  <a:pt x="126" y="235"/>
                </a:lnTo>
                <a:lnTo>
                  <a:pt x="120" y="235"/>
                </a:lnTo>
                <a:lnTo>
                  <a:pt x="116" y="235"/>
                </a:lnTo>
                <a:lnTo>
                  <a:pt x="107" y="233"/>
                </a:lnTo>
                <a:lnTo>
                  <a:pt x="105" y="233"/>
                </a:lnTo>
                <a:lnTo>
                  <a:pt x="104" y="233"/>
                </a:lnTo>
                <a:lnTo>
                  <a:pt x="101" y="233"/>
                </a:lnTo>
                <a:lnTo>
                  <a:pt x="96" y="234"/>
                </a:lnTo>
                <a:lnTo>
                  <a:pt x="94" y="235"/>
                </a:lnTo>
                <a:lnTo>
                  <a:pt x="90" y="235"/>
                </a:lnTo>
                <a:lnTo>
                  <a:pt x="88" y="235"/>
                </a:lnTo>
                <a:lnTo>
                  <a:pt x="87" y="235"/>
                </a:lnTo>
                <a:lnTo>
                  <a:pt x="85" y="236"/>
                </a:lnTo>
                <a:lnTo>
                  <a:pt x="78" y="241"/>
                </a:lnTo>
                <a:lnTo>
                  <a:pt x="72" y="236"/>
                </a:lnTo>
                <a:lnTo>
                  <a:pt x="65" y="241"/>
                </a:lnTo>
                <a:lnTo>
                  <a:pt x="61" y="245"/>
                </a:lnTo>
                <a:lnTo>
                  <a:pt x="50" y="244"/>
                </a:lnTo>
                <a:lnTo>
                  <a:pt x="47" y="238"/>
                </a:lnTo>
                <a:lnTo>
                  <a:pt x="38" y="238"/>
                </a:lnTo>
                <a:lnTo>
                  <a:pt x="37" y="229"/>
                </a:lnTo>
                <a:lnTo>
                  <a:pt x="18" y="229"/>
                </a:lnTo>
                <a:lnTo>
                  <a:pt x="18" y="211"/>
                </a:lnTo>
                <a:lnTo>
                  <a:pt x="18" y="204"/>
                </a:lnTo>
                <a:lnTo>
                  <a:pt x="20" y="204"/>
                </a:lnTo>
                <a:lnTo>
                  <a:pt x="20" y="200"/>
                </a:lnTo>
                <a:lnTo>
                  <a:pt x="20" y="195"/>
                </a:lnTo>
                <a:lnTo>
                  <a:pt x="22" y="190"/>
                </a:lnTo>
                <a:lnTo>
                  <a:pt x="22" y="185"/>
                </a:lnTo>
                <a:lnTo>
                  <a:pt x="21" y="176"/>
                </a:lnTo>
                <a:lnTo>
                  <a:pt x="20" y="172"/>
                </a:lnTo>
                <a:lnTo>
                  <a:pt x="20" y="168"/>
                </a:lnTo>
                <a:lnTo>
                  <a:pt x="20" y="166"/>
                </a:lnTo>
                <a:lnTo>
                  <a:pt x="18" y="164"/>
                </a:lnTo>
                <a:lnTo>
                  <a:pt x="18" y="162"/>
                </a:lnTo>
                <a:lnTo>
                  <a:pt x="25" y="159"/>
                </a:lnTo>
                <a:lnTo>
                  <a:pt x="21" y="156"/>
                </a:lnTo>
                <a:lnTo>
                  <a:pt x="20" y="154"/>
                </a:lnTo>
                <a:lnTo>
                  <a:pt x="20" y="152"/>
                </a:lnTo>
                <a:lnTo>
                  <a:pt x="20" y="150"/>
                </a:lnTo>
                <a:lnTo>
                  <a:pt x="21" y="148"/>
                </a:lnTo>
                <a:lnTo>
                  <a:pt x="22" y="145"/>
                </a:lnTo>
                <a:lnTo>
                  <a:pt x="23" y="142"/>
                </a:lnTo>
                <a:lnTo>
                  <a:pt x="24" y="137"/>
                </a:lnTo>
                <a:lnTo>
                  <a:pt x="26" y="132"/>
                </a:lnTo>
                <a:lnTo>
                  <a:pt x="27" y="129"/>
                </a:lnTo>
                <a:lnTo>
                  <a:pt x="27" y="127"/>
                </a:lnTo>
                <a:lnTo>
                  <a:pt x="26" y="125"/>
                </a:lnTo>
                <a:lnTo>
                  <a:pt x="27" y="124"/>
                </a:lnTo>
                <a:lnTo>
                  <a:pt x="28" y="122"/>
                </a:lnTo>
                <a:lnTo>
                  <a:pt x="28" y="119"/>
                </a:lnTo>
                <a:lnTo>
                  <a:pt x="28" y="117"/>
                </a:lnTo>
                <a:lnTo>
                  <a:pt x="27" y="115"/>
                </a:lnTo>
                <a:lnTo>
                  <a:pt x="23" y="110"/>
                </a:lnTo>
                <a:lnTo>
                  <a:pt x="20" y="107"/>
                </a:lnTo>
                <a:lnTo>
                  <a:pt x="17" y="105"/>
                </a:lnTo>
                <a:lnTo>
                  <a:pt x="14" y="95"/>
                </a:lnTo>
                <a:lnTo>
                  <a:pt x="17" y="90"/>
                </a:lnTo>
                <a:lnTo>
                  <a:pt x="17" y="86"/>
                </a:lnTo>
                <a:lnTo>
                  <a:pt x="14" y="84"/>
                </a:lnTo>
                <a:lnTo>
                  <a:pt x="14" y="81"/>
                </a:lnTo>
                <a:lnTo>
                  <a:pt x="13" y="79"/>
                </a:lnTo>
                <a:lnTo>
                  <a:pt x="11" y="77"/>
                </a:lnTo>
                <a:lnTo>
                  <a:pt x="9" y="75"/>
                </a:lnTo>
                <a:lnTo>
                  <a:pt x="8" y="73"/>
                </a:lnTo>
                <a:lnTo>
                  <a:pt x="3" y="66"/>
                </a:lnTo>
                <a:lnTo>
                  <a:pt x="3" y="64"/>
                </a:lnTo>
                <a:lnTo>
                  <a:pt x="2" y="61"/>
                </a:lnTo>
                <a:lnTo>
                  <a:pt x="0" y="47"/>
                </a:lnTo>
                <a:lnTo>
                  <a:pt x="0" y="40"/>
                </a:lnTo>
                <a:lnTo>
                  <a:pt x="7" y="38"/>
                </a:lnTo>
                <a:lnTo>
                  <a:pt x="14" y="40"/>
                </a:lnTo>
                <a:lnTo>
                  <a:pt x="24" y="40"/>
                </a:lnTo>
                <a:lnTo>
                  <a:pt x="29" y="39"/>
                </a:lnTo>
                <a:lnTo>
                  <a:pt x="29" y="45"/>
                </a:lnTo>
                <a:lnTo>
                  <a:pt x="35" y="45"/>
                </a:lnTo>
                <a:lnTo>
                  <a:pt x="41" y="45"/>
                </a:lnTo>
                <a:lnTo>
                  <a:pt x="45" y="46"/>
                </a:lnTo>
                <a:lnTo>
                  <a:pt x="49" y="47"/>
                </a:lnTo>
                <a:lnTo>
                  <a:pt x="53" y="48"/>
                </a:lnTo>
                <a:lnTo>
                  <a:pt x="55" y="47"/>
                </a:lnTo>
                <a:lnTo>
                  <a:pt x="56" y="46"/>
                </a:lnTo>
                <a:lnTo>
                  <a:pt x="55" y="42"/>
                </a:lnTo>
                <a:lnTo>
                  <a:pt x="51" y="37"/>
                </a:lnTo>
                <a:lnTo>
                  <a:pt x="57" y="31"/>
                </a:lnTo>
                <a:lnTo>
                  <a:pt x="53" y="27"/>
                </a:lnTo>
                <a:lnTo>
                  <a:pt x="53" y="25"/>
                </a:lnTo>
                <a:lnTo>
                  <a:pt x="56" y="22"/>
                </a:lnTo>
                <a:lnTo>
                  <a:pt x="58" y="19"/>
                </a:lnTo>
                <a:lnTo>
                  <a:pt x="59" y="15"/>
                </a:lnTo>
                <a:lnTo>
                  <a:pt x="62" y="13"/>
                </a:lnTo>
                <a:lnTo>
                  <a:pt x="59" y="6"/>
                </a:lnTo>
                <a:lnTo>
                  <a:pt x="54" y="5"/>
                </a:lnTo>
                <a:lnTo>
                  <a:pt x="53" y="2"/>
                </a:lnTo>
                <a:lnTo>
                  <a:pt x="54" y="0"/>
                </a:lnTo>
                <a:close/>
              </a:path>
            </a:pathLst>
          </a:custGeom>
          <a:noFill/>
          <a:ln w="0">
            <a:solidFill>
              <a:srgbClr val="DDE9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7" name="Freeform 3833"/>
          <p:cNvSpPr>
            <a:spLocks/>
          </p:cNvSpPr>
          <p:nvPr/>
        </p:nvSpPr>
        <p:spPr bwMode="auto">
          <a:xfrm>
            <a:off x="2271713" y="2111375"/>
            <a:ext cx="1546225" cy="1444625"/>
          </a:xfrm>
          <a:custGeom>
            <a:avLst/>
            <a:gdLst>
              <a:gd name="T0" fmla="*/ 2147483647 w 198"/>
              <a:gd name="T1" fmla="*/ 2147483647 h 195"/>
              <a:gd name="T2" fmla="*/ 2147483647 w 198"/>
              <a:gd name="T3" fmla="*/ 2147483647 h 195"/>
              <a:gd name="T4" fmla="*/ 2147483647 w 198"/>
              <a:gd name="T5" fmla="*/ 2147483647 h 195"/>
              <a:gd name="T6" fmla="*/ 2147483647 w 198"/>
              <a:gd name="T7" fmla="*/ 2147483647 h 195"/>
              <a:gd name="T8" fmla="*/ 2147483647 w 198"/>
              <a:gd name="T9" fmla="*/ 2147483647 h 195"/>
              <a:gd name="T10" fmla="*/ 2147483647 w 198"/>
              <a:gd name="T11" fmla="*/ 2147483647 h 195"/>
              <a:gd name="T12" fmla="*/ 2147483647 w 198"/>
              <a:gd name="T13" fmla="*/ 2147483647 h 195"/>
              <a:gd name="T14" fmla="*/ 2147483647 w 198"/>
              <a:gd name="T15" fmla="*/ 2147483647 h 195"/>
              <a:gd name="T16" fmla="*/ 2147483647 w 198"/>
              <a:gd name="T17" fmla="*/ 2147483647 h 195"/>
              <a:gd name="T18" fmla="*/ 2147483647 w 198"/>
              <a:gd name="T19" fmla="*/ 2147483647 h 195"/>
              <a:gd name="T20" fmla="*/ 2147483647 w 198"/>
              <a:gd name="T21" fmla="*/ 2147483647 h 195"/>
              <a:gd name="T22" fmla="*/ 2147483647 w 198"/>
              <a:gd name="T23" fmla="*/ 2147483647 h 195"/>
              <a:gd name="T24" fmla="*/ 2147483647 w 198"/>
              <a:gd name="T25" fmla="*/ 2147483647 h 195"/>
              <a:gd name="T26" fmla="*/ 2147483647 w 198"/>
              <a:gd name="T27" fmla="*/ 2147483647 h 195"/>
              <a:gd name="T28" fmla="*/ 2147483647 w 198"/>
              <a:gd name="T29" fmla="*/ 2147483647 h 195"/>
              <a:gd name="T30" fmla="*/ 2147483647 w 198"/>
              <a:gd name="T31" fmla="*/ 2147483647 h 195"/>
              <a:gd name="T32" fmla="*/ 2147483647 w 198"/>
              <a:gd name="T33" fmla="*/ 2147483647 h 195"/>
              <a:gd name="T34" fmla="*/ 2147483647 w 198"/>
              <a:gd name="T35" fmla="*/ 2147483647 h 195"/>
              <a:gd name="T36" fmla="*/ 2147483647 w 198"/>
              <a:gd name="T37" fmla="*/ 2147483647 h 195"/>
              <a:gd name="T38" fmla="*/ 2147483647 w 198"/>
              <a:gd name="T39" fmla="*/ 2147483647 h 195"/>
              <a:gd name="T40" fmla="*/ 2147483647 w 198"/>
              <a:gd name="T41" fmla="*/ 2147483647 h 195"/>
              <a:gd name="T42" fmla="*/ 2147483647 w 198"/>
              <a:gd name="T43" fmla="*/ 2147483647 h 195"/>
              <a:gd name="T44" fmla="*/ 2147483647 w 198"/>
              <a:gd name="T45" fmla="*/ 2147483647 h 195"/>
              <a:gd name="T46" fmla="*/ 2147483647 w 198"/>
              <a:gd name="T47" fmla="*/ 2147483647 h 195"/>
              <a:gd name="T48" fmla="*/ 2147483647 w 198"/>
              <a:gd name="T49" fmla="*/ 2147483647 h 195"/>
              <a:gd name="T50" fmla="*/ 2147483647 w 198"/>
              <a:gd name="T51" fmla="*/ 2147483647 h 195"/>
              <a:gd name="T52" fmla="*/ 2147483647 w 198"/>
              <a:gd name="T53" fmla="*/ 2147483647 h 195"/>
              <a:gd name="T54" fmla="*/ 2147483647 w 198"/>
              <a:gd name="T55" fmla="*/ 2147483647 h 195"/>
              <a:gd name="T56" fmla="*/ 2147483647 w 198"/>
              <a:gd name="T57" fmla="*/ 2147483647 h 195"/>
              <a:gd name="T58" fmla="*/ 2147483647 w 198"/>
              <a:gd name="T59" fmla="*/ 2147483647 h 195"/>
              <a:gd name="T60" fmla="*/ 2147483647 w 198"/>
              <a:gd name="T61" fmla="*/ 2147483647 h 195"/>
              <a:gd name="T62" fmla="*/ 2147483647 w 198"/>
              <a:gd name="T63" fmla="*/ 2147483647 h 195"/>
              <a:gd name="T64" fmla="*/ 2147483647 w 198"/>
              <a:gd name="T65" fmla="*/ 2147483647 h 195"/>
              <a:gd name="T66" fmla="*/ 2147483647 w 198"/>
              <a:gd name="T67" fmla="*/ 2147483647 h 195"/>
              <a:gd name="T68" fmla="*/ 2147483647 w 198"/>
              <a:gd name="T69" fmla="*/ 2147483647 h 195"/>
              <a:gd name="T70" fmla="*/ 2147483647 w 198"/>
              <a:gd name="T71" fmla="*/ 2147483647 h 195"/>
              <a:gd name="T72" fmla="*/ 2147483647 w 198"/>
              <a:gd name="T73" fmla="*/ 2147483647 h 195"/>
              <a:gd name="T74" fmla="*/ 2147483647 w 198"/>
              <a:gd name="T75" fmla="*/ 2147483647 h 195"/>
              <a:gd name="T76" fmla="*/ 2147483647 w 198"/>
              <a:gd name="T77" fmla="*/ 2147483647 h 195"/>
              <a:gd name="T78" fmla="*/ 2147483647 w 198"/>
              <a:gd name="T79" fmla="*/ 2147483647 h 195"/>
              <a:gd name="T80" fmla="*/ 2147483647 w 198"/>
              <a:gd name="T81" fmla="*/ 2147483647 h 195"/>
              <a:gd name="T82" fmla="*/ 2147483647 w 198"/>
              <a:gd name="T83" fmla="*/ 2147483647 h 195"/>
              <a:gd name="T84" fmla="*/ 2147483647 w 198"/>
              <a:gd name="T85" fmla="*/ 2147483647 h 195"/>
              <a:gd name="T86" fmla="*/ 2147483647 w 198"/>
              <a:gd name="T87" fmla="*/ 2147483647 h 195"/>
              <a:gd name="T88" fmla="*/ 2147483647 w 198"/>
              <a:gd name="T89" fmla="*/ 2147483647 h 195"/>
              <a:gd name="T90" fmla="*/ 2147483647 w 198"/>
              <a:gd name="T91" fmla="*/ 2147483647 h 195"/>
              <a:gd name="T92" fmla="*/ 2147483647 w 198"/>
              <a:gd name="T93" fmla="*/ 2147483647 h 195"/>
              <a:gd name="T94" fmla="*/ 2147483647 w 198"/>
              <a:gd name="T95" fmla="*/ 2147483647 h 195"/>
              <a:gd name="T96" fmla="*/ 2147483647 w 198"/>
              <a:gd name="T97" fmla="*/ 2147483647 h 195"/>
              <a:gd name="T98" fmla="*/ 2147483647 w 198"/>
              <a:gd name="T99" fmla="*/ 2147483647 h 195"/>
              <a:gd name="T100" fmla="*/ 2147483647 w 198"/>
              <a:gd name="T101" fmla="*/ 2147483647 h 195"/>
              <a:gd name="T102" fmla="*/ 2147483647 w 198"/>
              <a:gd name="T103" fmla="*/ 2147483647 h 195"/>
              <a:gd name="T104" fmla="*/ 2147483647 w 198"/>
              <a:gd name="T105" fmla="*/ 2147483647 h 195"/>
              <a:gd name="T106" fmla="*/ 2147483647 w 198"/>
              <a:gd name="T107" fmla="*/ 2147483647 h 19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98"/>
              <a:gd name="T163" fmla="*/ 0 h 195"/>
              <a:gd name="T164" fmla="*/ 198 w 198"/>
              <a:gd name="T165" fmla="*/ 195 h 195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98" h="195">
                <a:moveTo>
                  <a:pt x="0" y="70"/>
                </a:moveTo>
                <a:lnTo>
                  <a:pt x="2" y="64"/>
                </a:lnTo>
                <a:lnTo>
                  <a:pt x="18" y="56"/>
                </a:lnTo>
                <a:lnTo>
                  <a:pt x="31" y="49"/>
                </a:lnTo>
                <a:lnTo>
                  <a:pt x="34" y="45"/>
                </a:lnTo>
                <a:lnTo>
                  <a:pt x="38" y="44"/>
                </a:lnTo>
                <a:lnTo>
                  <a:pt x="39" y="42"/>
                </a:lnTo>
                <a:lnTo>
                  <a:pt x="40" y="40"/>
                </a:lnTo>
                <a:lnTo>
                  <a:pt x="39" y="36"/>
                </a:lnTo>
                <a:lnTo>
                  <a:pt x="38" y="34"/>
                </a:lnTo>
                <a:lnTo>
                  <a:pt x="36" y="31"/>
                </a:lnTo>
                <a:lnTo>
                  <a:pt x="36" y="29"/>
                </a:lnTo>
                <a:lnTo>
                  <a:pt x="38" y="26"/>
                </a:lnTo>
                <a:lnTo>
                  <a:pt x="44" y="23"/>
                </a:lnTo>
                <a:lnTo>
                  <a:pt x="47" y="21"/>
                </a:lnTo>
                <a:lnTo>
                  <a:pt x="49" y="22"/>
                </a:lnTo>
                <a:lnTo>
                  <a:pt x="52" y="22"/>
                </a:lnTo>
                <a:lnTo>
                  <a:pt x="55" y="21"/>
                </a:lnTo>
                <a:lnTo>
                  <a:pt x="57" y="21"/>
                </a:lnTo>
                <a:lnTo>
                  <a:pt x="63" y="15"/>
                </a:lnTo>
                <a:lnTo>
                  <a:pt x="79" y="11"/>
                </a:lnTo>
                <a:lnTo>
                  <a:pt x="79" y="4"/>
                </a:lnTo>
                <a:lnTo>
                  <a:pt x="84" y="0"/>
                </a:lnTo>
                <a:lnTo>
                  <a:pt x="89" y="2"/>
                </a:lnTo>
                <a:lnTo>
                  <a:pt x="92" y="1"/>
                </a:lnTo>
                <a:lnTo>
                  <a:pt x="92" y="3"/>
                </a:lnTo>
                <a:lnTo>
                  <a:pt x="98" y="3"/>
                </a:lnTo>
                <a:lnTo>
                  <a:pt x="103" y="7"/>
                </a:lnTo>
                <a:lnTo>
                  <a:pt x="107" y="10"/>
                </a:lnTo>
                <a:lnTo>
                  <a:pt x="110" y="12"/>
                </a:lnTo>
                <a:lnTo>
                  <a:pt x="114" y="9"/>
                </a:lnTo>
                <a:lnTo>
                  <a:pt x="116" y="10"/>
                </a:lnTo>
                <a:lnTo>
                  <a:pt x="117" y="14"/>
                </a:lnTo>
                <a:lnTo>
                  <a:pt x="124" y="16"/>
                </a:lnTo>
                <a:lnTo>
                  <a:pt x="130" y="18"/>
                </a:lnTo>
                <a:lnTo>
                  <a:pt x="136" y="14"/>
                </a:lnTo>
                <a:lnTo>
                  <a:pt x="146" y="18"/>
                </a:lnTo>
                <a:lnTo>
                  <a:pt x="154" y="22"/>
                </a:lnTo>
                <a:lnTo>
                  <a:pt x="165" y="29"/>
                </a:lnTo>
                <a:lnTo>
                  <a:pt x="167" y="29"/>
                </a:lnTo>
                <a:lnTo>
                  <a:pt x="171" y="28"/>
                </a:lnTo>
                <a:lnTo>
                  <a:pt x="172" y="28"/>
                </a:lnTo>
                <a:lnTo>
                  <a:pt x="174" y="28"/>
                </a:lnTo>
                <a:lnTo>
                  <a:pt x="176" y="28"/>
                </a:lnTo>
                <a:lnTo>
                  <a:pt x="178" y="27"/>
                </a:lnTo>
                <a:lnTo>
                  <a:pt x="179" y="29"/>
                </a:lnTo>
                <a:lnTo>
                  <a:pt x="181" y="31"/>
                </a:lnTo>
                <a:lnTo>
                  <a:pt x="183" y="33"/>
                </a:lnTo>
                <a:lnTo>
                  <a:pt x="184" y="35"/>
                </a:lnTo>
                <a:lnTo>
                  <a:pt x="184" y="38"/>
                </a:lnTo>
                <a:lnTo>
                  <a:pt x="187" y="41"/>
                </a:lnTo>
                <a:lnTo>
                  <a:pt x="187" y="44"/>
                </a:lnTo>
                <a:lnTo>
                  <a:pt x="183" y="48"/>
                </a:lnTo>
                <a:lnTo>
                  <a:pt x="187" y="59"/>
                </a:lnTo>
                <a:lnTo>
                  <a:pt x="190" y="61"/>
                </a:lnTo>
                <a:lnTo>
                  <a:pt x="198" y="71"/>
                </a:lnTo>
                <a:lnTo>
                  <a:pt x="197" y="73"/>
                </a:lnTo>
                <a:lnTo>
                  <a:pt x="197" y="76"/>
                </a:lnTo>
                <a:lnTo>
                  <a:pt x="196" y="79"/>
                </a:lnTo>
                <a:lnTo>
                  <a:pt x="197" y="83"/>
                </a:lnTo>
                <a:lnTo>
                  <a:pt x="195" y="89"/>
                </a:lnTo>
                <a:lnTo>
                  <a:pt x="193" y="96"/>
                </a:lnTo>
                <a:lnTo>
                  <a:pt x="190" y="103"/>
                </a:lnTo>
                <a:lnTo>
                  <a:pt x="189" y="104"/>
                </a:lnTo>
                <a:lnTo>
                  <a:pt x="190" y="108"/>
                </a:lnTo>
                <a:lnTo>
                  <a:pt x="194" y="113"/>
                </a:lnTo>
                <a:lnTo>
                  <a:pt x="188" y="115"/>
                </a:lnTo>
                <a:lnTo>
                  <a:pt x="188" y="118"/>
                </a:lnTo>
                <a:lnTo>
                  <a:pt x="189" y="120"/>
                </a:lnTo>
                <a:lnTo>
                  <a:pt x="189" y="126"/>
                </a:lnTo>
                <a:lnTo>
                  <a:pt x="191" y="131"/>
                </a:lnTo>
                <a:lnTo>
                  <a:pt x="191" y="139"/>
                </a:lnTo>
                <a:lnTo>
                  <a:pt x="191" y="145"/>
                </a:lnTo>
                <a:lnTo>
                  <a:pt x="190" y="149"/>
                </a:lnTo>
                <a:lnTo>
                  <a:pt x="190" y="154"/>
                </a:lnTo>
                <a:lnTo>
                  <a:pt x="190" y="158"/>
                </a:lnTo>
                <a:lnTo>
                  <a:pt x="188" y="158"/>
                </a:lnTo>
                <a:lnTo>
                  <a:pt x="188" y="183"/>
                </a:lnTo>
                <a:lnTo>
                  <a:pt x="166" y="187"/>
                </a:lnTo>
                <a:lnTo>
                  <a:pt x="163" y="186"/>
                </a:lnTo>
                <a:lnTo>
                  <a:pt x="158" y="185"/>
                </a:lnTo>
                <a:lnTo>
                  <a:pt x="152" y="184"/>
                </a:lnTo>
                <a:lnTo>
                  <a:pt x="149" y="181"/>
                </a:lnTo>
                <a:lnTo>
                  <a:pt x="146" y="182"/>
                </a:lnTo>
                <a:lnTo>
                  <a:pt x="140" y="182"/>
                </a:lnTo>
                <a:lnTo>
                  <a:pt x="137" y="186"/>
                </a:lnTo>
                <a:lnTo>
                  <a:pt x="131" y="186"/>
                </a:lnTo>
                <a:lnTo>
                  <a:pt x="126" y="192"/>
                </a:lnTo>
                <a:lnTo>
                  <a:pt x="120" y="191"/>
                </a:lnTo>
                <a:lnTo>
                  <a:pt x="120" y="183"/>
                </a:lnTo>
                <a:lnTo>
                  <a:pt x="124" y="179"/>
                </a:lnTo>
                <a:lnTo>
                  <a:pt x="120" y="178"/>
                </a:lnTo>
                <a:lnTo>
                  <a:pt x="114" y="177"/>
                </a:lnTo>
                <a:lnTo>
                  <a:pt x="109" y="178"/>
                </a:lnTo>
                <a:lnTo>
                  <a:pt x="103" y="180"/>
                </a:lnTo>
                <a:lnTo>
                  <a:pt x="99" y="181"/>
                </a:lnTo>
                <a:lnTo>
                  <a:pt x="97" y="180"/>
                </a:lnTo>
                <a:lnTo>
                  <a:pt x="95" y="180"/>
                </a:lnTo>
                <a:lnTo>
                  <a:pt x="93" y="183"/>
                </a:lnTo>
                <a:lnTo>
                  <a:pt x="92" y="184"/>
                </a:lnTo>
                <a:lnTo>
                  <a:pt x="90" y="185"/>
                </a:lnTo>
                <a:lnTo>
                  <a:pt x="88" y="187"/>
                </a:lnTo>
                <a:lnTo>
                  <a:pt x="87" y="191"/>
                </a:lnTo>
                <a:lnTo>
                  <a:pt x="88" y="193"/>
                </a:lnTo>
                <a:lnTo>
                  <a:pt x="88" y="194"/>
                </a:lnTo>
                <a:lnTo>
                  <a:pt x="87" y="195"/>
                </a:lnTo>
                <a:lnTo>
                  <a:pt x="78" y="195"/>
                </a:lnTo>
                <a:lnTo>
                  <a:pt x="75" y="191"/>
                </a:lnTo>
                <a:lnTo>
                  <a:pt x="69" y="183"/>
                </a:lnTo>
                <a:lnTo>
                  <a:pt x="68" y="182"/>
                </a:lnTo>
                <a:lnTo>
                  <a:pt x="66" y="182"/>
                </a:lnTo>
                <a:lnTo>
                  <a:pt x="64" y="182"/>
                </a:lnTo>
                <a:lnTo>
                  <a:pt x="62" y="182"/>
                </a:lnTo>
                <a:lnTo>
                  <a:pt x="60" y="181"/>
                </a:lnTo>
                <a:lnTo>
                  <a:pt x="59" y="179"/>
                </a:lnTo>
                <a:lnTo>
                  <a:pt x="58" y="179"/>
                </a:lnTo>
                <a:lnTo>
                  <a:pt x="56" y="178"/>
                </a:lnTo>
                <a:lnTo>
                  <a:pt x="53" y="174"/>
                </a:lnTo>
                <a:lnTo>
                  <a:pt x="52" y="174"/>
                </a:lnTo>
                <a:lnTo>
                  <a:pt x="46" y="174"/>
                </a:lnTo>
                <a:lnTo>
                  <a:pt x="43" y="174"/>
                </a:lnTo>
                <a:lnTo>
                  <a:pt x="41" y="172"/>
                </a:lnTo>
                <a:lnTo>
                  <a:pt x="36" y="171"/>
                </a:lnTo>
                <a:lnTo>
                  <a:pt x="34" y="170"/>
                </a:lnTo>
                <a:lnTo>
                  <a:pt x="31" y="168"/>
                </a:lnTo>
                <a:lnTo>
                  <a:pt x="31" y="163"/>
                </a:lnTo>
                <a:lnTo>
                  <a:pt x="31" y="160"/>
                </a:lnTo>
                <a:lnTo>
                  <a:pt x="29" y="159"/>
                </a:lnTo>
                <a:lnTo>
                  <a:pt x="27" y="155"/>
                </a:lnTo>
                <a:lnTo>
                  <a:pt x="22" y="150"/>
                </a:lnTo>
                <a:lnTo>
                  <a:pt x="17" y="147"/>
                </a:lnTo>
                <a:lnTo>
                  <a:pt x="18" y="144"/>
                </a:lnTo>
                <a:lnTo>
                  <a:pt x="18" y="141"/>
                </a:lnTo>
                <a:lnTo>
                  <a:pt x="17" y="139"/>
                </a:lnTo>
                <a:lnTo>
                  <a:pt x="14" y="137"/>
                </a:lnTo>
                <a:lnTo>
                  <a:pt x="13" y="136"/>
                </a:lnTo>
                <a:lnTo>
                  <a:pt x="12" y="134"/>
                </a:lnTo>
                <a:lnTo>
                  <a:pt x="15" y="130"/>
                </a:lnTo>
                <a:lnTo>
                  <a:pt x="19" y="127"/>
                </a:lnTo>
                <a:lnTo>
                  <a:pt x="23" y="123"/>
                </a:lnTo>
                <a:lnTo>
                  <a:pt x="24" y="120"/>
                </a:lnTo>
                <a:lnTo>
                  <a:pt x="24" y="118"/>
                </a:lnTo>
                <a:lnTo>
                  <a:pt x="21" y="115"/>
                </a:lnTo>
                <a:lnTo>
                  <a:pt x="19" y="111"/>
                </a:lnTo>
                <a:lnTo>
                  <a:pt x="21" y="108"/>
                </a:lnTo>
                <a:lnTo>
                  <a:pt x="23" y="107"/>
                </a:lnTo>
                <a:lnTo>
                  <a:pt x="25" y="107"/>
                </a:lnTo>
                <a:lnTo>
                  <a:pt x="25" y="108"/>
                </a:lnTo>
                <a:lnTo>
                  <a:pt x="26" y="110"/>
                </a:lnTo>
                <a:lnTo>
                  <a:pt x="28" y="111"/>
                </a:lnTo>
                <a:lnTo>
                  <a:pt x="31" y="110"/>
                </a:lnTo>
                <a:lnTo>
                  <a:pt x="33" y="111"/>
                </a:lnTo>
                <a:lnTo>
                  <a:pt x="35" y="111"/>
                </a:lnTo>
                <a:lnTo>
                  <a:pt x="36" y="109"/>
                </a:lnTo>
                <a:lnTo>
                  <a:pt x="35" y="106"/>
                </a:lnTo>
                <a:lnTo>
                  <a:pt x="30" y="99"/>
                </a:lnTo>
                <a:lnTo>
                  <a:pt x="36" y="92"/>
                </a:lnTo>
                <a:lnTo>
                  <a:pt x="24" y="82"/>
                </a:lnTo>
                <a:lnTo>
                  <a:pt x="17" y="82"/>
                </a:lnTo>
                <a:lnTo>
                  <a:pt x="11" y="77"/>
                </a:lnTo>
                <a:lnTo>
                  <a:pt x="8" y="76"/>
                </a:lnTo>
                <a:lnTo>
                  <a:pt x="5" y="71"/>
                </a:lnTo>
                <a:lnTo>
                  <a:pt x="0" y="70"/>
                </a:lnTo>
                <a:close/>
              </a:path>
            </a:pathLst>
          </a:custGeom>
          <a:noFill/>
          <a:ln w="0">
            <a:solidFill>
              <a:srgbClr val="C291B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8" name="Freeform 3834"/>
          <p:cNvSpPr>
            <a:spLocks/>
          </p:cNvSpPr>
          <p:nvPr/>
        </p:nvSpPr>
        <p:spPr bwMode="auto">
          <a:xfrm>
            <a:off x="1127125" y="2979738"/>
            <a:ext cx="3662363" cy="1927225"/>
          </a:xfrm>
          <a:custGeom>
            <a:avLst/>
            <a:gdLst>
              <a:gd name="T0" fmla="*/ 2147483647 w 469"/>
              <a:gd name="T1" fmla="*/ 2147483647 h 260"/>
              <a:gd name="T2" fmla="*/ 2147483647 w 469"/>
              <a:gd name="T3" fmla="*/ 2147483647 h 260"/>
              <a:gd name="T4" fmla="*/ 2147483647 w 469"/>
              <a:gd name="T5" fmla="*/ 2147483647 h 260"/>
              <a:gd name="T6" fmla="*/ 2147483647 w 469"/>
              <a:gd name="T7" fmla="*/ 2147483647 h 260"/>
              <a:gd name="T8" fmla="*/ 2147483647 w 469"/>
              <a:gd name="T9" fmla="*/ 2147483647 h 260"/>
              <a:gd name="T10" fmla="*/ 2147483647 w 469"/>
              <a:gd name="T11" fmla="*/ 2147483647 h 260"/>
              <a:gd name="T12" fmla="*/ 2147483647 w 469"/>
              <a:gd name="T13" fmla="*/ 2147483647 h 260"/>
              <a:gd name="T14" fmla="*/ 2147483647 w 469"/>
              <a:gd name="T15" fmla="*/ 2147483647 h 260"/>
              <a:gd name="T16" fmla="*/ 2147483647 w 469"/>
              <a:gd name="T17" fmla="*/ 2147483647 h 260"/>
              <a:gd name="T18" fmla="*/ 2147483647 w 469"/>
              <a:gd name="T19" fmla="*/ 2147483647 h 260"/>
              <a:gd name="T20" fmla="*/ 2147483647 w 469"/>
              <a:gd name="T21" fmla="*/ 2147483647 h 260"/>
              <a:gd name="T22" fmla="*/ 2147483647 w 469"/>
              <a:gd name="T23" fmla="*/ 2147483647 h 260"/>
              <a:gd name="T24" fmla="*/ 2147483647 w 469"/>
              <a:gd name="T25" fmla="*/ 2147483647 h 260"/>
              <a:gd name="T26" fmla="*/ 2147483647 w 469"/>
              <a:gd name="T27" fmla="*/ 2147483647 h 260"/>
              <a:gd name="T28" fmla="*/ 2147483647 w 469"/>
              <a:gd name="T29" fmla="*/ 2147483647 h 260"/>
              <a:gd name="T30" fmla="*/ 2147483647 w 469"/>
              <a:gd name="T31" fmla="*/ 2147483647 h 260"/>
              <a:gd name="T32" fmla="*/ 2147483647 w 469"/>
              <a:gd name="T33" fmla="*/ 2147483647 h 260"/>
              <a:gd name="T34" fmla="*/ 2147483647 w 469"/>
              <a:gd name="T35" fmla="*/ 2147483647 h 260"/>
              <a:gd name="T36" fmla="*/ 2147483647 w 469"/>
              <a:gd name="T37" fmla="*/ 2147483647 h 260"/>
              <a:gd name="T38" fmla="*/ 2147483647 w 469"/>
              <a:gd name="T39" fmla="*/ 2147483647 h 260"/>
              <a:gd name="T40" fmla="*/ 2147483647 w 469"/>
              <a:gd name="T41" fmla="*/ 2147483647 h 260"/>
              <a:gd name="T42" fmla="*/ 2147483647 w 469"/>
              <a:gd name="T43" fmla="*/ 2147483647 h 260"/>
              <a:gd name="T44" fmla="*/ 2147483647 w 469"/>
              <a:gd name="T45" fmla="*/ 2147483647 h 260"/>
              <a:gd name="T46" fmla="*/ 2147483647 w 469"/>
              <a:gd name="T47" fmla="*/ 2147483647 h 260"/>
              <a:gd name="T48" fmla="*/ 2147483647 w 469"/>
              <a:gd name="T49" fmla="*/ 2147483647 h 260"/>
              <a:gd name="T50" fmla="*/ 2147483647 w 469"/>
              <a:gd name="T51" fmla="*/ 2147483647 h 260"/>
              <a:gd name="T52" fmla="*/ 2147483647 w 469"/>
              <a:gd name="T53" fmla="*/ 2147483647 h 260"/>
              <a:gd name="T54" fmla="*/ 2147483647 w 469"/>
              <a:gd name="T55" fmla="*/ 2147483647 h 260"/>
              <a:gd name="T56" fmla="*/ 2147483647 w 469"/>
              <a:gd name="T57" fmla="*/ 2147483647 h 260"/>
              <a:gd name="T58" fmla="*/ 2147483647 w 469"/>
              <a:gd name="T59" fmla="*/ 2147483647 h 260"/>
              <a:gd name="T60" fmla="*/ 2147483647 w 469"/>
              <a:gd name="T61" fmla="*/ 2147483647 h 260"/>
              <a:gd name="T62" fmla="*/ 2147483647 w 469"/>
              <a:gd name="T63" fmla="*/ 2147483647 h 260"/>
              <a:gd name="T64" fmla="*/ 2147483647 w 469"/>
              <a:gd name="T65" fmla="*/ 2147483647 h 260"/>
              <a:gd name="T66" fmla="*/ 2147483647 w 469"/>
              <a:gd name="T67" fmla="*/ 2147483647 h 260"/>
              <a:gd name="T68" fmla="*/ 2147483647 w 469"/>
              <a:gd name="T69" fmla="*/ 2147483647 h 260"/>
              <a:gd name="T70" fmla="*/ 2147483647 w 469"/>
              <a:gd name="T71" fmla="*/ 2147483647 h 260"/>
              <a:gd name="T72" fmla="*/ 2147483647 w 469"/>
              <a:gd name="T73" fmla="*/ 2147483647 h 260"/>
              <a:gd name="T74" fmla="*/ 2147483647 w 469"/>
              <a:gd name="T75" fmla="*/ 2147483647 h 260"/>
              <a:gd name="T76" fmla="*/ 2147483647 w 469"/>
              <a:gd name="T77" fmla="*/ 2147483647 h 260"/>
              <a:gd name="T78" fmla="*/ 2147483647 w 469"/>
              <a:gd name="T79" fmla="*/ 2147483647 h 260"/>
              <a:gd name="T80" fmla="*/ 2147483647 w 469"/>
              <a:gd name="T81" fmla="*/ 2147483647 h 260"/>
              <a:gd name="T82" fmla="*/ 2147483647 w 469"/>
              <a:gd name="T83" fmla="*/ 2147483647 h 260"/>
              <a:gd name="T84" fmla="*/ 2147483647 w 469"/>
              <a:gd name="T85" fmla="*/ 2147483647 h 260"/>
              <a:gd name="T86" fmla="*/ 2147483647 w 469"/>
              <a:gd name="T87" fmla="*/ 2147483647 h 260"/>
              <a:gd name="T88" fmla="*/ 2147483647 w 469"/>
              <a:gd name="T89" fmla="*/ 2147483647 h 260"/>
              <a:gd name="T90" fmla="*/ 2147483647 w 469"/>
              <a:gd name="T91" fmla="*/ 2147483647 h 260"/>
              <a:gd name="T92" fmla="*/ 2147483647 w 469"/>
              <a:gd name="T93" fmla="*/ 2147483647 h 260"/>
              <a:gd name="T94" fmla="*/ 2147483647 w 469"/>
              <a:gd name="T95" fmla="*/ 2147483647 h 260"/>
              <a:gd name="T96" fmla="*/ 2147483647 w 469"/>
              <a:gd name="T97" fmla="*/ 2147483647 h 260"/>
              <a:gd name="T98" fmla="*/ 2147483647 w 469"/>
              <a:gd name="T99" fmla="*/ 2147483647 h 260"/>
              <a:gd name="T100" fmla="*/ 2147483647 w 469"/>
              <a:gd name="T101" fmla="*/ 2147483647 h 260"/>
              <a:gd name="T102" fmla="*/ 2147483647 w 469"/>
              <a:gd name="T103" fmla="*/ 2147483647 h 260"/>
              <a:gd name="T104" fmla="*/ 2147483647 w 469"/>
              <a:gd name="T105" fmla="*/ 2147483647 h 260"/>
              <a:gd name="T106" fmla="*/ 2147483647 w 469"/>
              <a:gd name="T107" fmla="*/ 2147483647 h 260"/>
              <a:gd name="T108" fmla="*/ 2147483647 w 469"/>
              <a:gd name="T109" fmla="*/ 2147483647 h 260"/>
              <a:gd name="T110" fmla="*/ 2147483647 w 469"/>
              <a:gd name="T111" fmla="*/ 2147483647 h 260"/>
              <a:gd name="T112" fmla="*/ 2147483647 w 469"/>
              <a:gd name="T113" fmla="*/ 2147483647 h 260"/>
              <a:gd name="T114" fmla="*/ 2147483647 w 469"/>
              <a:gd name="T115" fmla="*/ 2147483647 h 260"/>
              <a:gd name="T116" fmla="*/ 2147483647 w 469"/>
              <a:gd name="T117" fmla="*/ 2147483647 h 260"/>
              <a:gd name="T118" fmla="*/ 2147483647 w 469"/>
              <a:gd name="T119" fmla="*/ 2147483647 h 26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69"/>
              <a:gd name="T181" fmla="*/ 0 h 260"/>
              <a:gd name="T182" fmla="*/ 469 w 469"/>
              <a:gd name="T183" fmla="*/ 260 h 26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69" h="260">
                <a:moveTo>
                  <a:pt x="57" y="29"/>
                </a:moveTo>
                <a:lnTo>
                  <a:pt x="68" y="20"/>
                </a:lnTo>
                <a:lnTo>
                  <a:pt x="88" y="14"/>
                </a:lnTo>
                <a:lnTo>
                  <a:pt x="103" y="0"/>
                </a:lnTo>
                <a:lnTo>
                  <a:pt x="116" y="5"/>
                </a:lnTo>
                <a:lnTo>
                  <a:pt x="121" y="7"/>
                </a:lnTo>
                <a:lnTo>
                  <a:pt x="129" y="6"/>
                </a:lnTo>
                <a:lnTo>
                  <a:pt x="138" y="6"/>
                </a:lnTo>
                <a:lnTo>
                  <a:pt x="143" y="5"/>
                </a:lnTo>
                <a:lnTo>
                  <a:pt x="143" y="15"/>
                </a:lnTo>
                <a:lnTo>
                  <a:pt x="141" y="23"/>
                </a:lnTo>
                <a:lnTo>
                  <a:pt x="151" y="29"/>
                </a:lnTo>
                <a:lnTo>
                  <a:pt x="165" y="27"/>
                </a:lnTo>
                <a:lnTo>
                  <a:pt x="171" y="31"/>
                </a:lnTo>
                <a:lnTo>
                  <a:pt x="176" y="35"/>
                </a:lnTo>
                <a:lnTo>
                  <a:pt x="178" y="39"/>
                </a:lnTo>
                <a:lnTo>
                  <a:pt x="180" y="40"/>
                </a:lnTo>
                <a:lnTo>
                  <a:pt x="180" y="43"/>
                </a:lnTo>
                <a:lnTo>
                  <a:pt x="180" y="48"/>
                </a:lnTo>
                <a:lnTo>
                  <a:pt x="182" y="50"/>
                </a:lnTo>
                <a:lnTo>
                  <a:pt x="185" y="52"/>
                </a:lnTo>
                <a:lnTo>
                  <a:pt x="189" y="53"/>
                </a:lnTo>
                <a:lnTo>
                  <a:pt x="192" y="55"/>
                </a:lnTo>
                <a:lnTo>
                  <a:pt x="196" y="54"/>
                </a:lnTo>
                <a:lnTo>
                  <a:pt x="201" y="54"/>
                </a:lnTo>
                <a:lnTo>
                  <a:pt x="202" y="55"/>
                </a:lnTo>
                <a:lnTo>
                  <a:pt x="204" y="59"/>
                </a:lnTo>
                <a:lnTo>
                  <a:pt x="206" y="59"/>
                </a:lnTo>
                <a:lnTo>
                  <a:pt x="208" y="60"/>
                </a:lnTo>
                <a:lnTo>
                  <a:pt x="211" y="63"/>
                </a:lnTo>
                <a:lnTo>
                  <a:pt x="216" y="63"/>
                </a:lnTo>
                <a:lnTo>
                  <a:pt x="217" y="63"/>
                </a:lnTo>
                <a:lnTo>
                  <a:pt x="219" y="64"/>
                </a:lnTo>
                <a:lnTo>
                  <a:pt x="220" y="66"/>
                </a:lnTo>
                <a:lnTo>
                  <a:pt x="227" y="75"/>
                </a:lnTo>
                <a:lnTo>
                  <a:pt x="236" y="76"/>
                </a:lnTo>
                <a:lnTo>
                  <a:pt x="238" y="75"/>
                </a:lnTo>
                <a:lnTo>
                  <a:pt x="237" y="73"/>
                </a:lnTo>
                <a:lnTo>
                  <a:pt x="236" y="71"/>
                </a:lnTo>
                <a:lnTo>
                  <a:pt x="239" y="65"/>
                </a:lnTo>
                <a:lnTo>
                  <a:pt x="243" y="63"/>
                </a:lnTo>
                <a:lnTo>
                  <a:pt x="244" y="60"/>
                </a:lnTo>
                <a:lnTo>
                  <a:pt x="246" y="60"/>
                </a:lnTo>
                <a:lnTo>
                  <a:pt x="248" y="61"/>
                </a:lnTo>
                <a:lnTo>
                  <a:pt x="258" y="58"/>
                </a:lnTo>
                <a:lnTo>
                  <a:pt x="263" y="58"/>
                </a:lnTo>
                <a:lnTo>
                  <a:pt x="270" y="58"/>
                </a:lnTo>
                <a:lnTo>
                  <a:pt x="273" y="59"/>
                </a:lnTo>
                <a:lnTo>
                  <a:pt x="269" y="63"/>
                </a:lnTo>
                <a:lnTo>
                  <a:pt x="268" y="71"/>
                </a:lnTo>
                <a:lnTo>
                  <a:pt x="275" y="72"/>
                </a:lnTo>
                <a:lnTo>
                  <a:pt x="280" y="66"/>
                </a:lnTo>
                <a:lnTo>
                  <a:pt x="286" y="66"/>
                </a:lnTo>
                <a:lnTo>
                  <a:pt x="289" y="62"/>
                </a:lnTo>
                <a:lnTo>
                  <a:pt x="295" y="62"/>
                </a:lnTo>
                <a:lnTo>
                  <a:pt x="298" y="61"/>
                </a:lnTo>
                <a:lnTo>
                  <a:pt x="301" y="65"/>
                </a:lnTo>
                <a:lnTo>
                  <a:pt x="307" y="65"/>
                </a:lnTo>
                <a:lnTo>
                  <a:pt x="312" y="66"/>
                </a:lnTo>
                <a:lnTo>
                  <a:pt x="315" y="67"/>
                </a:lnTo>
                <a:lnTo>
                  <a:pt x="330" y="64"/>
                </a:lnTo>
                <a:lnTo>
                  <a:pt x="337" y="63"/>
                </a:lnTo>
                <a:lnTo>
                  <a:pt x="356" y="63"/>
                </a:lnTo>
                <a:lnTo>
                  <a:pt x="356" y="72"/>
                </a:lnTo>
                <a:lnTo>
                  <a:pt x="365" y="72"/>
                </a:lnTo>
                <a:lnTo>
                  <a:pt x="369" y="79"/>
                </a:lnTo>
                <a:lnTo>
                  <a:pt x="380" y="79"/>
                </a:lnTo>
                <a:lnTo>
                  <a:pt x="391" y="71"/>
                </a:lnTo>
                <a:lnTo>
                  <a:pt x="396" y="76"/>
                </a:lnTo>
                <a:lnTo>
                  <a:pt x="406" y="70"/>
                </a:lnTo>
                <a:lnTo>
                  <a:pt x="407" y="69"/>
                </a:lnTo>
                <a:lnTo>
                  <a:pt x="413" y="69"/>
                </a:lnTo>
                <a:lnTo>
                  <a:pt x="424" y="67"/>
                </a:lnTo>
                <a:lnTo>
                  <a:pt x="436" y="69"/>
                </a:lnTo>
                <a:lnTo>
                  <a:pt x="450" y="69"/>
                </a:lnTo>
                <a:lnTo>
                  <a:pt x="452" y="70"/>
                </a:lnTo>
                <a:lnTo>
                  <a:pt x="456" y="80"/>
                </a:lnTo>
                <a:lnTo>
                  <a:pt x="453" y="84"/>
                </a:lnTo>
                <a:lnTo>
                  <a:pt x="451" y="88"/>
                </a:lnTo>
                <a:lnTo>
                  <a:pt x="449" y="93"/>
                </a:lnTo>
                <a:lnTo>
                  <a:pt x="449" y="95"/>
                </a:lnTo>
                <a:lnTo>
                  <a:pt x="457" y="98"/>
                </a:lnTo>
                <a:lnTo>
                  <a:pt x="463" y="100"/>
                </a:lnTo>
                <a:lnTo>
                  <a:pt x="464" y="101"/>
                </a:lnTo>
                <a:lnTo>
                  <a:pt x="464" y="104"/>
                </a:lnTo>
                <a:lnTo>
                  <a:pt x="464" y="106"/>
                </a:lnTo>
                <a:lnTo>
                  <a:pt x="461" y="109"/>
                </a:lnTo>
                <a:lnTo>
                  <a:pt x="460" y="115"/>
                </a:lnTo>
                <a:lnTo>
                  <a:pt x="465" y="118"/>
                </a:lnTo>
                <a:lnTo>
                  <a:pt x="466" y="122"/>
                </a:lnTo>
                <a:lnTo>
                  <a:pt x="466" y="125"/>
                </a:lnTo>
                <a:lnTo>
                  <a:pt x="464" y="130"/>
                </a:lnTo>
                <a:lnTo>
                  <a:pt x="459" y="131"/>
                </a:lnTo>
                <a:lnTo>
                  <a:pt x="453" y="137"/>
                </a:lnTo>
                <a:lnTo>
                  <a:pt x="454" y="140"/>
                </a:lnTo>
                <a:lnTo>
                  <a:pt x="457" y="142"/>
                </a:lnTo>
                <a:lnTo>
                  <a:pt x="462" y="145"/>
                </a:lnTo>
                <a:lnTo>
                  <a:pt x="462" y="147"/>
                </a:lnTo>
                <a:lnTo>
                  <a:pt x="464" y="147"/>
                </a:lnTo>
                <a:lnTo>
                  <a:pt x="467" y="151"/>
                </a:lnTo>
                <a:lnTo>
                  <a:pt x="468" y="158"/>
                </a:lnTo>
                <a:lnTo>
                  <a:pt x="469" y="165"/>
                </a:lnTo>
                <a:lnTo>
                  <a:pt x="469" y="169"/>
                </a:lnTo>
                <a:lnTo>
                  <a:pt x="468" y="173"/>
                </a:lnTo>
                <a:lnTo>
                  <a:pt x="467" y="175"/>
                </a:lnTo>
                <a:lnTo>
                  <a:pt x="461" y="180"/>
                </a:lnTo>
                <a:lnTo>
                  <a:pt x="458" y="178"/>
                </a:lnTo>
                <a:lnTo>
                  <a:pt x="446" y="177"/>
                </a:lnTo>
                <a:lnTo>
                  <a:pt x="439" y="176"/>
                </a:lnTo>
                <a:lnTo>
                  <a:pt x="436" y="176"/>
                </a:lnTo>
                <a:lnTo>
                  <a:pt x="434" y="174"/>
                </a:lnTo>
                <a:lnTo>
                  <a:pt x="431" y="172"/>
                </a:lnTo>
                <a:lnTo>
                  <a:pt x="428" y="173"/>
                </a:lnTo>
                <a:lnTo>
                  <a:pt x="429" y="176"/>
                </a:lnTo>
                <a:lnTo>
                  <a:pt x="425" y="177"/>
                </a:lnTo>
                <a:lnTo>
                  <a:pt x="422" y="178"/>
                </a:lnTo>
                <a:lnTo>
                  <a:pt x="419" y="178"/>
                </a:lnTo>
                <a:lnTo>
                  <a:pt x="415" y="179"/>
                </a:lnTo>
                <a:lnTo>
                  <a:pt x="405" y="172"/>
                </a:lnTo>
                <a:lnTo>
                  <a:pt x="403" y="171"/>
                </a:lnTo>
                <a:lnTo>
                  <a:pt x="393" y="167"/>
                </a:lnTo>
                <a:lnTo>
                  <a:pt x="391" y="169"/>
                </a:lnTo>
                <a:lnTo>
                  <a:pt x="389" y="170"/>
                </a:lnTo>
                <a:lnTo>
                  <a:pt x="386" y="171"/>
                </a:lnTo>
                <a:lnTo>
                  <a:pt x="383" y="172"/>
                </a:lnTo>
                <a:lnTo>
                  <a:pt x="380" y="173"/>
                </a:lnTo>
                <a:lnTo>
                  <a:pt x="378" y="166"/>
                </a:lnTo>
                <a:lnTo>
                  <a:pt x="376" y="163"/>
                </a:lnTo>
                <a:lnTo>
                  <a:pt x="374" y="160"/>
                </a:lnTo>
                <a:lnTo>
                  <a:pt x="369" y="163"/>
                </a:lnTo>
                <a:lnTo>
                  <a:pt x="359" y="163"/>
                </a:lnTo>
                <a:lnTo>
                  <a:pt x="352" y="163"/>
                </a:lnTo>
                <a:lnTo>
                  <a:pt x="352" y="160"/>
                </a:lnTo>
                <a:lnTo>
                  <a:pt x="340" y="158"/>
                </a:lnTo>
                <a:lnTo>
                  <a:pt x="335" y="151"/>
                </a:lnTo>
                <a:lnTo>
                  <a:pt x="338" y="148"/>
                </a:lnTo>
                <a:lnTo>
                  <a:pt x="338" y="146"/>
                </a:lnTo>
                <a:lnTo>
                  <a:pt x="338" y="144"/>
                </a:lnTo>
                <a:lnTo>
                  <a:pt x="336" y="144"/>
                </a:lnTo>
                <a:lnTo>
                  <a:pt x="334" y="144"/>
                </a:lnTo>
                <a:lnTo>
                  <a:pt x="332" y="144"/>
                </a:lnTo>
                <a:lnTo>
                  <a:pt x="330" y="145"/>
                </a:lnTo>
                <a:lnTo>
                  <a:pt x="327" y="146"/>
                </a:lnTo>
                <a:lnTo>
                  <a:pt x="323" y="146"/>
                </a:lnTo>
                <a:lnTo>
                  <a:pt x="323" y="156"/>
                </a:lnTo>
                <a:lnTo>
                  <a:pt x="330" y="160"/>
                </a:lnTo>
                <a:lnTo>
                  <a:pt x="328" y="163"/>
                </a:lnTo>
                <a:lnTo>
                  <a:pt x="327" y="163"/>
                </a:lnTo>
                <a:lnTo>
                  <a:pt x="325" y="164"/>
                </a:lnTo>
                <a:lnTo>
                  <a:pt x="322" y="165"/>
                </a:lnTo>
                <a:lnTo>
                  <a:pt x="320" y="166"/>
                </a:lnTo>
                <a:lnTo>
                  <a:pt x="319" y="167"/>
                </a:lnTo>
                <a:lnTo>
                  <a:pt x="319" y="168"/>
                </a:lnTo>
                <a:lnTo>
                  <a:pt x="319" y="169"/>
                </a:lnTo>
                <a:lnTo>
                  <a:pt x="318" y="170"/>
                </a:lnTo>
                <a:lnTo>
                  <a:pt x="316" y="172"/>
                </a:lnTo>
                <a:lnTo>
                  <a:pt x="315" y="174"/>
                </a:lnTo>
                <a:lnTo>
                  <a:pt x="315" y="175"/>
                </a:lnTo>
                <a:lnTo>
                  <a:pt x="315" y="177"/>
                </a:lnTo>
                <a:lnTo>
                  <a:pt x="315" y="178"/>
                </a:lnTo>
                <a:lnTo>
                  <a:pt x="313" y="179"/>
                </a:lnTo>
                <a:lnTo>
                  <a:pt x="312" y="181"/>
                </a:lnTo>
                <a:lnTo>
                  <a:pt x="310" y="183"/>
                </a:lnTo>
                <a:lnTo>
                  <a:pt x="306" y="185"/>
                </a:lnTo>
                <a:lnTo>
                  <a:pt x="305" y="186"/>
                </a:lnTo>
                <a:lnTo>
                  <a:pt x="303" y="187"/>
                </a:lnTo>
                <a:lnTo>
                  <a:pt x="303" y="189"/>
                </a:lnTo>
                <a:lnTo>
                  <a:pt x="302" y="190"/>
                </a:lnTo>
                <a:lnTo>
                  <a:pt x="302" y="191"/>
                </a:lnTo>
                <a:lnTo>
                  <a:pt x="301" y="192"/>
                </a:lnTo>
                <a:lnTo>
                  <a:pt x="300" y="192"/>
                </a:lnTo>
                <a:lnTo>
                  <a:pt x="300" y="196"/>
                </a:lnTo>
                <a:lnTo>
                  <a:pt x="299" y="196"/>
                </a:lnTo>
                <a:lnTo>
                  <a:pt x="298" y="198"/>
                </a:lnTo>
                <a:lnTo>
                  <a:pt x="297" y="199"/>
                </a:lnTo>
                <a:lnTo>
                  <a:pt x="297" y="201"/>
                </a:lnTo>
                <a:lnTo>
                  <a:pt x="298" y="203"/>
                </a:lnTo>
                <a:lnTo>
                  <a:pt x="299" y="204"/>
                </a:lnTo>
                <a:lnTo>
                  <a:pt x="301" y="206"/>
                </a:lnTo>
                <a:lnTo>
                  <a:pt x="303" y="207"/>
                </a:lnTo>
                <a:lnTo>
                  <a:pt x="304" y="207"/>
                </a:lnTo>
                <a:lnTo>
                  <a:pt x="304" y="209"/>
                </a:lnTo>
                <a:lnTo>
                  <a:pt x="304" y="211"/>
                </a:lnTo>
                <a:lnTo>
                  <a:pt x="303" y="214"/>
                </a:lnTo>
                <a:lnTo>
                  <a:pt x="304" y="217"/>
                </a:lnTo>
                <a:lnTo>
                  <a:pt x="304" y="220"/>
                </a:lnTo>
                <a:lnTo>
                  <a:pt x="305" y="225"/>
                </a:lnTo>
                <a:lnTo>
                  <a:pt x="306" y="231"/>
                </a:lnTo>
                <a:lnTo>
                  <a:pt x="305" y="239"/>
                </a:lnTo>
                <a:lnTo>
                  <a:pt x="305" y="246"/>
                </a:lnTo>
                <a:lnTo>
                  <a:pt x="296" y="250"/>
                </a:lnTo>
                <a:lnTo>
                  <a:pt x="288" y="252"/>
                </a:lnTo>
                <a:lnTo>
                  <a:pt x="282" y="253"/>
                </a:lnTo>
                <a:lnTo>
                  <a:pt x="270" y="256"/>
                </a:lnTo>
                <a:lnTo>
                  <a:pt x="267" y="257"/>
                </a:lnTo>
                <a:lnTo>
                  <a:pt x="264" y="258"/>
                </a:lnTo>
                <a:lnTo>
                  <a:pt x="261" y="257"/>
                </a:lnTo>
                <a:lnTo>
                  <a:pt x="258" y="258"/>
                </a:lnTo>
                <a:lnTo>
                  <a:pt x="256" y="259"/>
                </a:lnTo>
                <a:lnTo>
                  <a:pt x="254" y="260"/>
                </a:lnTo>
                <a:lnTo>
                  <a:pt x="252" y="258"/>
                </a:lnTo>
                <a:lnTo>
                  <a:pt x="251" y="255"/>
                </a:lnTo>
                <a:lnTo>
                  <a:pt x="249" y="253"/>
                </a:lnTo>
                <a:lnTo>
                  <a:pt x="245" y="249"/>
                </a:lnTo>
                <a:lnTo>
                  <a:pt x="234" y="238"/>
                </a:lnTo>
                <a:lnTo>
                  <a:pt x="229" y="232"/>
                </a:lnTo>
                <a:lnTo>
                  <a:pt x="227" y="229"/>
                </a:lnTo>
                <a:lnTo>
                  <a:pt x="227" y="222"/>
                </a:lnTo>
                <a:lnTo>
                  <a:pt x="224" y="222"/>
                </a:lnTo>
                <a:lnTo>
                  <a:pt x="210" y="223"/>
                </a:lnTo>
                <a:lnTo>
                  <a:pt x="200" y="225"/>
                </a:lnTo>
                <a:lnTo>
                  <a:pt x="188" y="225"/>
                </a:lnTo>
                <a:lnTo>
                  <a:pt x="184" y="225"/>
                </a:lnTo>
                <a:lnTo>
                  <a:pt x="181" y="216"/>
                </a:lnTo>
                <a:lnTo>
                  <a:pt x="165" y="212"/>
                </a:lnTo>
                <a:lnTo>
                  <a:pt x="165" y="211"/>
                </a:lnTo>
                <a:lnTo>
                  <a:pt x="156" y="208"/>
                </a:lnTo>
                <a:lnTo>
                  <a:pt x="152" y="206"/>
                </a:lnTo>
                <a:lnTo>
                  <a:pt x="148" y="203"/>
                </a:lnTo>
                <a:lnTo>
                  <a:pt x="145" y="200"/>
                </a:lnTo>
                <a:lnTo>
                  <a:pt x="142" y="197"/>
                </a:lnTo>
                <a:lnTo>
                  <a:pt x="138" y="197"/>
                </a:lnTo>
                <a:lnTo>
                  <a:pt x="131" y="202"/>
                </a:lnTo>
                <a:lnTo>
                  <a:pt x="128" y="206"/>
                </a:lnTo>
                <a:lnTo>
                  <a:pt x="125" y="210"/>
                </a:lnTo>
                <a:lnTo>
                  <a:pt x="119" y="207"/>
                </a:lnTo>
                <a:lnTo>
                  <a:pt x="117" y="204"/>
                </a:lnTo>
                <a:lnTo>
                  <a:pt x="116" y="202"/>
                </a:lnTo>
                <a:lnTo>
                  <a:pt x="113" y="199"/>
                </a:lnTo>
                <a:lnTo>
                  <a:pt x="110" y="200"/>
                </a:lnTo>
                <a:lnTo>
                  <a:pt x="106" y="202"/>
                </a:lnTo>
                <a:lnTo>
                  <a:pt x="101" y="206"/>
                </a:lnTo>
                <a:lnTo>
                  <a:pt x="99" y="208"/>
                </a:lnTo>
                <a:lnTo>
                  <a:pt x="91" y="208"/>
                </a:lnTo>
                <a:lnTo>
                  <a:pt x="82" y="205"/>
                </a:lnTo>
                <a:lnTo>
                  <a:pt x="80" y="205"/>
                </a:lnTo>
                <a:lnTo>
                  <a:pt x="73" y="205"/>
                </a:lnTo>
                <a:lnTo>
                  <a:pt x="66" y="210"/>
                </a:lnTo>
                <a:lnTo>
                  <a:pt x="58" y="210"/>
                </a:lnTo>
                <a:lnTo>
                  <a:pt x="50" y="207"/>
                </a:lnTo>
                <a:lnTo>
                  <a:pt x="44" y="207"/>
                </a:lnTo>
                <a:lnTo>
                  <a:pt x="40" y="213"/>
                </a:lnTo>
                <a:lnTo>
                  <a:pt x="38" y="218"/>
                </a:lnTo>
                <a:lnTo>
                  <a:pt x="34" y="218"/>
                </a:lnTo>
                <a:lnTo>
                  <a:pt x="19" y="210"/>
                </a:lnTo>
                <a:lnTo>
                  <a:pt x="11" y="206"/>
                </a:lnTo>
                <a:lnTo>
                  <a:pt x="5" y="199"/>
                </a:lnTo>
                <a:lnTo>
                  <a:pt x="0" y="197"/>
                </a:lnTo>
                <a:lnTo>
                  <a:pt x="6" y="194"/>
                </a:lnTo>
                <a:lnTo>
                  <a:pt x="8" y="184"/>
                </a:lnTo>
                <a:lnTo>
                  <a:pt x="10" y="176"/>
                </a:lnTo>
                <a:lnTo>
                  <a:pt x="20" y="177"/>
                </a:lnTo>
                <a:lnTo>
                  <a:pt x="28" y="179"/>
                </a:lnTo>
                <a:lnTo>
                  <a:pt x="27" y="173"/>
                </a:lnTo>
                <a:lnTo>
                  <a:pt x="26" y="167"/>
                </a:lnTo>
                <a:lnTo>
                  <a:pt x="25" y="160"/>
                </a:lnTo>
                <a:lnTo>
                  <a:pt x="24" y="156"/>
                </a:lnTo>
                <a:lnTo>
                  <a:pt x="23" y="154"/>
                </a:lnTo>
                <a:lnTo>
                  <a:pt x="21" y="152"/>
                </a:lnTo>
                <a:lnTo>
                  <a:pt x="20" y="150"/>
                </a:lnTo>
                <a:lnTo>
                  <a:pt x="20" y="148"/>
                </a:lnTo>
                <a:lnTo>
                  <a:pt x="21" y="144"/>
                </a:lnTo>
                <a:lnTo>
                  <a:pt x="21" y="142"/>
                </a:lnTo>
                <a:lnTo>
                  <a:pt x="23" y="140"/>
                </a:lnTo>
                <a:lnTo>
                  <a:pt x="27" y="128"/>
                </a:lnTo>
                <a:lnTo>
                  <a:pt x="28" y="122"/>
                </a:lnTo>
                <a:lnTo>
                  <a:pt x="36" y="123"/>
                </a:lnTo>
                <a:lnTo>
                  <a:pt x="38" y="113"/>
                </a:lnTo>
                <a:lnTo>
                  <a:pt x="43" y="110"/>
                </a:lnTo>
                <a:lnTo>
                  <a:pt x="41" y="103"/>
                </a:lnTo>
                <a:lnTo>
                  <a:pt x="57" y="98"/>
                </a:lnTo>
                <a:lnTo>
                  <a:pt x="54" y="96"/>
                </a:lnTo>
                <a:lnTo>
                  <a:pt x="51" y="94"/>
                </a:lnTo>
                <a:lnTo>
                  <a:pt x="48" y="93"/>
                </a:lnTo>
                <a:lnTo>
                  <a:pt x="45" y="93"/>
                </a:lnTo>
                <a:lnTo>
                  <a:pt x="40" y="93"/>
                </a:lnTo>
                <a:lnTo>
                  <a:pt x="32" y="87"/>
                </a:lnTo>
                <a:lnTo>
                  <a:pt x="29" y="82"/>
                </a:lnTo>
                <a:lnTo>
                  <a:pt x="30" y="77"/>
                </a:lnTo>
                <a:lnTo>
                  <a:pt x="38" y="77"/>
                </a:lnTo>
                <a:lnTo>
                  <a:pt x="39" y="76"/>
                </a:lnTo>
                <a:lnTo>
                  <a:pt x="40" y="72"/>
                </a:lnTo>
                <a:lnTo>
                  <a:pt x="30" y="72"/>
                </a:lnTo>
                <a:lnTo>
                  <a:pt x="24" y="71"/>
                </a:lnTo>
                <a:lnTo>
                  <a:pt x="20" y="66"/>
                </a:lnTo>
                <a:lnTo>
                  <a:pt x="18" y="64"/>
                </a:lnTo>
                <a:lnTo>
                  <a:pt x="15" y="63"/>
                </a:lnTo>
                <a:lnTo>
                  <a:pt x="11" y="61"/>
                </a:lnTo>
                <a:lnTo>
                  <a:pt x="10" y="59"/>
                </a:lnTo>
                <a:lnTo>
                  <a:pt x="9" y="57"/>
                </a:lnTo>
                <a:lnTo>
                  <a:pt x="9" y="56"/>
                </a:lnTo>
                <a:lnTo>
                  <a:pt x="12" y="56"/>
                </a:lnTo>
                <a:lnTo>
                  <a:pt x="15" y="55"/>
                </a:lnTo>
                <a:lnTo>
                  <a:pt x="16" y="54"/>
                </a:lnTo>
                <a:lnTo>
                  <a:pt x="17" y="51"/>
                </a:lnTo>
                <a:lnTo>
                  <a:pt x="17" y="46"/>
                </a:lnTo>
                <a:lnTo>
                  <a:pt x="23" y="44"/>
                </a:lnTo>
                <a:lnTo>
                  <a:pt x="28" y="46"/>
                </a:lnTo>
                <a:lnTo>
                  <a:pt x="42" y="46"/>
                </a:lnTo>
                <a:lnTo>
                  <a:pt x="54" y="32"/>
                </a:lnTo>
                <a:lnTo>
                  <a:pt x="57" y="29"/>
                </a:lnTo>
                <a:close/>
              </a:path>
            </a:pathLst>
          </a:custGeom>
          <a:solidFill>
            <a:srgbClr val="F1C1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9" name="Freeform 3836"/>
          <p:cNvSpPr>
            <a:spLocks/>
          </p:cNvSpPr>
          <p:nvPr/>
        </p:nvSpPr>
        <p:spPr bwMode="auto">
          <a:xfrm>
            <a:off x="3427413" y="4067175"/>
            <a:ext cx="2405062" cy="1985963"/>
          </a:xfrm>
          <a:custGeom>
            <a:avLst/>
            <a:gdLst>
              <a:gd name="T0" fmla="*/ 2147483647 w 308"/>
              <a:gd name="T1" fmla="*/ 2147483647 h 268"/>
              <a:gd name="T2" fmla="*/ 2147483647 w 308"/>
              <a:gd name="T3" fmla="*/ 2147483647 h 268"/>
              <a:gd name="T4" fmla="*/ 2147483647 w 308"/>
              <a:gd name="T5" fmla="*/ 2147483647 h 268"/>
              <a:gd name="T6" fmla="*/ 2147483647 w 308"/>
              <a:gd name="T7" fmla="*/ 2147483647 h 268"/>
              <a:gd name="T8" fmla="*/ 2147483647 w 308"/>
              <a:gd name="T9" fmla="*/ 2147483647 h 268"/>
              <a:gd name="T10" fmla="*/ 2147483647 w 308"/>
              <a:gd name="T11" fmla="*/ 2147483647 h 268"/>
              <a:gd name="T12" fmla="*/ 2147483647 w 308"/>
              <a:gd name="T13" fmla="*/ 2147483647 h 268"/>
              <a:gd name="T14" fmla="*/ 2147483647 w 308"/>
              <a:gd name="T15" fmla="*/ 2147483647 h 268"/>
              <a:gd name="T16" fmla="*/ 2147483647 w 308"/>
              <a:gd name="T17" fmla="*/ 2147483647 h 268"/>
              <a:gd name="T18" fmla="*/ 2147483647 w 308"/>
              <a:gd name="T19" fmla="*/ 2147483647 h 268"/>
              <a:gd name="T20" fmla="*/ 2147483647 w 308"/>
              <a:gd name="T21" fmla="*/ 2147483647 h 268"/>
              <a:gd name="T22" fmla="*/ 2147483647 w 308"/>
              <a:gd name="T23" fmla="*/ 2147483647 h 268"/>
              <a:gd name="T24" fmla="*/ 2147483647 w 308"/>
              <a:gd name="T25" fmla="*/ 2147483647 h 268"/>
              <a:gd name="T26" fmla="*/ 2147483647 w 308"/>
              <a:gd name="T27" fmla="*/ 2147483647 h 268"/>
              <a:gd name="T28" fmla="*/ 2147483647 w 308"/>
              <a:gd name="T29" fmla="*/ 2147483647 h 268"/>
              <a:gd name="T30" fmla="*/ 2147483647 w 308"/>
              <a:gd name="T31" fmla="*/ 2147483647 h 268"/>
              <a:gd name="T32" fmla="*/ 2147483647 w 308"/>
              <a:gd name="T33" fmla="*/ 2147483647 h 268"/>
              <a:gd name="T34" fmla="*/ 2147483647 w 308"/>
              <a:gd name="T35" fmla="*/ 2147483647 h 268"/>
              <a:gd name="T36" fmla="*/ 2147483647 w 308"/>
              <a:gd name="T37" fmla="*/ 2147483647 h 268"/>
              <a:gd name="T38" fmla="*/ 2147483647 w 308"/>
              <a:gd name="T39" fmla="*/ 2147483647 h 268"/>
              <a:gd name="T40" fmla="*/ 2147483647 w 308"/>
              <a:gd name="T41" fmla="*/ 2147483647 h 268"/>
              <a:gd name="T42" fmla="*/ 2147483647 w 308"/>
              <a:gd name="T43" fmla="*/ 2147483647 h 268"/>
              <a:gd name="T44" fmla="*/ 2147483647 w 308"/>
              <a:gd name="T45" fmla="*/ 2147483647 h 268"/>
              <a:gd name="T46" fmla="*/ 2147483647 w 308"/>
              <a:gd name="T47" fmla="*/ 2147483647 h 268"/>
              <a:gd name="T48" fmla="*/ 2147483647 w 308"/>
              <a:gd name="T49" fmla="*/ 2147483647 h 268"/>
              <a:gd name="T50" fmla="*/ 2147483647 w 308"/>
              <a:gd name="T51" fmla="*/ 2147483647 h 268"/>
              <a:gd name="T52" fmla="*/ 2147483647 w 308"/>
              <a:gd name="T53" fmla="*/ 2147483647 h 268"/>
              <a:gd name="T54" fmla="*/ 2147483647 w 308"/>
              <a:gd name="T55" fmla="*/ 2147483647 h 268"/>
              <a:gd name="T56" fmla="*/ 2147483647 w 308"/>
              <a:gd name="T57" fmla="*/ 2147483647 h 268"/>
              <a:gd name="T58" fmla="*/ 2147483647 w 308"/>
              <a:gd name="T59" fmla="*/ 2147483647 h 268"/>
              <a:gd name="T60" fmla="*/ 2147483647 w 308"/>
              <a:gd name="T61" fmla="*/ 2147483647 h 268"/>
              <a:gd name="T62" fmla="*/ 2147483647 w 308"/>
              <a:gd name="T63" fmla="*/ 2147483647 h 268"/>
              <a:gd name="T64" fmla="*/ 2147483647 w 308"/>
              <a:gd name="T65" fmla="*/ 2147483647 h 268"/>
              <a:gd name="T66" fmla="*/ 2147483647 w 308"/>
              <a:gd name="T67" fmla="*/ 2147483647 h 268"/>
              <a:gd name="T68" fmla="*/ 2147483647 w 308"/>
              <a:gd name="T69" fmla="*/ 2147483647 h 268"/>
              <a:gd name="T70" fmla="*/ 2147483647 w 308"/>
              <a:gd name="T71" fmla="*/ 2147483647 h 268"/>
              <a:gd name="T72" fmla="*/ 2147483647 w 308"/>
              <a:gd name="T73" fmla="*/ 2147483647 h 268"/>
              <a:gd name="T74" fmla="*/ 2147483647 w 308"/>
              <a:gd name="T75" fmla="*/ 2147483647 h 268"/>
              <a:gd name="T76" fmla="*/ 2147483647 w 308"/>
              <a:gd name="T77" fmla="*/ 2147483647 h 268"/>
              <a:gd name="T78" fmla="*/ 2147483647 w 308"/>
              <a:gd name="T79" fmla="*/ 2147483647 h 268"/>
              <a:gd name="T80" fmla="*/ 2147483647 w 308"/>
              <a:gd name="T81" fmla="*/ 2147483647 h 268"/>
              <a:gd name="T82" fmla="*/ 2147483647 w 308"/>
              <a:gd name="T83" fmla="*/ 2147483647 h 268"/>
              <a:gd name="T84" fmla="*/ 2147483647 w 308"/>
              <a:gd name="T85" fmla="*/ 2147483647 h 268"/>
              <a:gd name="T86" fmla="*/ 2147483647 w 308"/>
              <a:gd name="T87" fmla="*/ 2147483647 h 268"/>
              <a:gd name="T88" fmla="*/ 2147483647 w 308"/>
              <a:gd name="T89" fmla="*/ 0 h 268"/>
              <a:gd name="T90" fmla="*/ 2147483647 w 308"/>
              <a:gd name="T91" fmla="*/ 2147483647 h 268"/>
              <a:gd name="T92" fmla="*/ 2147483647 w 308"/>
              <a:gd name="T93" fmla="*/ 2147483647 h 268"/>
              <a:gd name="T94" fmla="*/ 2147483647 w 308"/>
              <a:gd name="T95" fmla="*/ 2147483647 h 268"/>
              <a:gd name="T96" fmla="*/ 2147483647 w 308"/>
              <a:gd name="T97" fmla="*/ 2147483647 h 268"/>
              <a:gd name="T98" fmla="*/ 2147483647 w 308"/>
              <a:gd name="T99" fmla="*/ 2147483647 h 268"/>
              <a:gd name="T100" fmla="*/ 2147483647 w 308"/>
              <a:gd name="T101" fmla="*/ 2147483647 h 26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08"/>
              <a:gd name="T154" fmla="*/ 0 h 268"/>
              <a:gd name="T155" fmla="*/ 308 w 308"/>
              <a:gd name="T156" fmla="*/ 268 h 26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08" h="268">
                <a:moveTo>
                  <a:pt x="171" y="28"/>
                </a:moveTo>
                <a:lnTo>
                  <a:pt x="174" y="30"/>
                </a:lnTo>
                <a:lnTo>
                  <a:pt x="177" y="31"/>
                </a:lnTo>
                <a:lnTo>
                  <a:pt x="180" y="32"/>
                </a:lnTo>
                <a:lnTo>
                  <a:pt x="184" y="33"/>
                </a:lnTo>
                <a:lnTo>
                  <a:pt x="185" y="34"/>
                </a:lnTo>
                <a:lnTo>
                  <a:pt x="186" y="36"/>
                </a:lnTo>
                <a:lnTo>
                  <a:pt x="187" y="38"/>
                </a:lnTo>
                <a:lnTo>
                  <a:pt x="188" y="41"/>
                </a:lnTo>
                <a:lnTo>
                  <a:pt x="190" y="45"/>
                </a:lnTo>
                <a:lnTo>
                  <a:pt x="192" y="46"/>
                </a:lnTo>
                <a:lnTo>
                  <a:pt x="197" y="48"/>
                </a:lnTo>
                <a:lnTo>
                  <a:pt x="202" y="52"/>
                </a:lnTo>
                <a:lnTo>
                  <a:pt x="206" y="57"/>
                </a:lnTo>
                <a:lnTo>
                  <a:pt x="208" y="61"/>
                </a:lnTo>
                <a:lnTo>
                  <a:pt x="212" y="60"/>
                </a:lnTo>
                <a:lnTo>
                  <a:pt x="216" y="63"/>
                </a:lnTo>
                <a:lnTo>
                  <a:pt x="220" y="63"/>
                </a:lnTo>
                <a:lnTo>
                  <a:pt x="222" y="63"/>
                </a:lnTo>
                <a:lnTo>
                  <a:pt x="225" y="65"/>
                </a:lnTo>
                <a:lnTo>
                  <a:pt x="228" y="67"/>
                </a:lnTo>
                <a:lnTo>
                  <a:pt x="230" y="65"/>
                </a:lnTo>
                <a:lnTo>
                  <a:pt x="234" y="64"/>
                </a:lnTo>
                <a:lnTo>
                  <a:pt x="233" y="63"/>
                </a:lnTo>
                <a:lnTo>
                  <a:pt x="236" y="63"/>
                </a:lnTo>
                <a:lnTo>
                  <a:pt x="238" y="61"/>
                </a:lnTo>
                <a:lnTo>
                  <a:pt x="244" y="63"/>
                </a:lnTo>
                <a:lnTo>
                  <a:pt x="249" y="64"/>
                </a:lnTo>
                <a:lnTo>
                  <a:pt x="252" y="65"/>
                </a:lnTo>
                <a:lnTo>
                  <a:pt x="252" y="66"/>
                </a:lnTo>
                <a:lnTo>
                  <a:pt x="256" y="65"/>
                </a:lnTo>
                <a:lnTo>
                  <a:pt x="258" y="65"/>
                </a:lnTo>
                <a:lnTo>
                  <a:pt x="260" y="64"/>
                </a:lnTo>
                <a:lnTo>
                  <a:pt x="265" y="64"/>
                </a:lnTo>
                <a:lnTo>
                  <a:pt x="266" y="66"/>
                </a:lnTo>
                <a:lnTo>
                  <a:pt x="267" y="66"/>
                </a:lnTo>
                <a:lnTo>
                  <a:pt x="272" y="67"/>
                </a:lnTo>
                <a:lnTo>
                  <a:pt x="274" y="68"/>
                </a:lnTo>
                <a:lnTo>
                  <a:pt x="278" y="67"/>
                </a:lnTo>
                <a:lnTo>
                  <a:pt x="281" y="66"/>
                </a:lnTo>
                <a:lnTo>
                  <a:pt x="285" y="65"/>
                </a:lnTo>
                <a:lnTo>
                  <a:pt x="286" y="65"/>
                </a:lnTo>
                <a:lnTo>
                  <a:pt x="289" y="66"/>
                </a:lnTo>
                <a:lnTo>
                  <a:pt x="289" y="63"/>
                </a:lnTo>
                <a:lnTo>
                  <a:pt x="293" y="63"/>
                </a:lnTo>
                <a:lnTo>
                  <a:pt x="295" y="62"/>
                </a:lnTo>
                <a:lnTo>
                  <a:pt x="297" y="61"/>
                </a:lnTo>
                <a:lnTo>
                  <a:pt x="299" y="60"/>
                </a:lnTo>
                <a:lnTo>
                  <a:pt x="301" y="60"/>
                </a:lnTo>
                <a:lnTo>
                  <a:pt x="302" y="61"/>
                </a:lnTo>
                <a:lnTo>
                  <a:pt x="305" y="61"/>
                </a:lnTo>
                <a:lnTo>
                  <a:pt x="307" y="62"/>
                </a:lnTo>
                <a:lnTo>
                  <a:pt x="307" y="64"/>
                </a:lnTo>
                <a:lnTo>
                  <a:pt x="308" y="67"/>
                </a:lnTo>
                <a:lnTo>
                  <a:pt x="307" y="70"/>
                </a:lnTo>
                <a:lnTo>
                  <a:pt x="306" y="72"/>
                </a:lnTo>
                <a:lnTo>
                  <a:pt x="306" y="76"/>
                </a:lnTo>
                <a:lnTo>
                  <a:pt x="304" y="80"/>
                </a:lnTo>
                <a:lnTo>
                  <a:pt x="303" y="82"/>
                </a:lnTo>
                <a:lnTo>
                  <a:pt x="301" y="85"/>
                </a:lnTo>
                <a:lnTo>
                  <a:pt x="299" y="86"/>
                </a:lnTo>
                <a:lnTo>
                  <a:pt x="299" y="89"/>
                </a:lnTo>
                <a:lnTo>
                  <a:pt x="298" y="94"/>
                </a:lnTo>
                <a:lnTo>
                  <a:pt x="296" y="103"/>
                </a:lnTo>
                <a:lnTo>
                  <a:pt x="294" y="109"/>
                </a:lnTo>
                <a:lnTo>
                  <a:pt x="293" y="112"/>
                </a:lnTo>
                <a:lnTo>
                  <a:pt x="293" y="113"/>
                </a:lnTo>
                <a:lnTo>
                  <a:pt x="292" y="114"/>
                </a:lnTo>
                <a:lnTo>
                  <a:pt x="291" y="115"/>
                </a:lnTo>
                <a:lnTo>
                  <a:pt x="289" y="115"/>
                </a:lnTo>
                <a:lnTo>
                  <a:pt x="288" y="116"/>
                </a:lnTo>
                <a:lnTo>
                  <a:pt x="286" y="124"/>
                </a:lnTo>
                <a:lnTo>
                  <a:pt x="285" y="130"/>
                </a:lnTo>
                <a:lnTo>
                  <a:pt x="284" y="135"/>
                </a:lnTo>
                <a:lnTo>
                  <a:pt x="283" y="143"/>
                </a:lnTo>
                <a:lnTo>
                  <a:pt x="279" y="153"/>
                </a:lnTo>
                <a:lnTo>
                  <a:pt x="275" y="161"/>
                </a:lnTo>
                <a:lnTo>
                  <a:pt x="271" y="171"/>
                </a:lnTo>
                <a:lnTo>
                  <a:pt x="266" y="181"/>
                </a:lnTo>
                <a:lnTo>
                  <a:pt x="265" y="183"/>
                </a:lnTo>
                <a:lnTo>
                  <a:pt x="261" y="192"/>
                </a:lnTo>
                <a:lnTo>
                  <a:pt x="259" y="200"/>
                </a:lnTo>
                <a:lnTo>
                  <a:pt x="257" y="208"/>
                </a:lnTo>
                <a:lnTo>
                  <a:pt x="255" y="213"/>
                </a:lnTo>
                <a:lnTo>
                  <a:pt x="255" y="214"/>
                </a:lnTo>
                <a:lnTo>
                  <a:pt x="253" y="215"/>
                </a:lnTo>
                <a:lnTo>
                  <a:pt x="251" y="215"/>
                </a:lnTo>
                <a:lnTo>
                  <a:pt x="250" y="215"/>
                </a:lnTo>
                <a:lnTo>
                  <a:pt x="249" y="216"/>
                </a:lnTo>
                <a:lnTo>
                  <a:pt x="248" y="216"/>
                </a:lnTo>
                <a:lnTo>
                  <a:pt x="246" y="217"/>
                </a:lnTo>
                <a:lnTo>
                  <a:pt x="243" y="219"/>
                </a:lnTo>
                <a:lnTo>
                  <a:pt x="244" y="221"/>
                </a:lnTo>
                <a:lnTo>
                  <a:pt x="243" y="225"/>
                </a:lnTo>
                <a:lnTo>
                  <a:pt x="243" y="227"/>
                </a:lnTo>
                <a:lnTo>
                  <a:pt x="245" y="230"/>
                </a:lnTo>
                <a:lnTo>
                  <a:pt x="245" y="233"/>
                </a:lnTo>
                <a:lnTo>
                  <a:pt x="244" y="237"/>
                </a:lnTo>
                <a:lnTo>
                  <a:pt x="242" y="240"/>
                </a:lnTo>
                <a:lnTo>
                  <a:pt x="241" y="243"/>
                </a:lnTo>
                <a:lnTo>
                  <a:pt x="240" y="246"/>
                </a:lnTo>
                <a:lnTo>
                  <a:pt x="240" y="248"/>
                </a:lnTo>
                <a:lnTo>
                  <a:pt x="240" y="251"/>
                </a:lnTo>
                <a:lnTo>
                  <a:pt x="239" y="255"/>
                </a:lnTo>
                <a:lnTo>
                  <a:pt x="237" y="259"/>
                </a:lnTo>
                <a:lnTo>
                  <a:pt x="237" y="261"/>
                </a:lnTo>
                <a:lnTo>
                  <a:pt x="237" y="264"/>
                </a:lnTo>
                <a:lnTo>
                  <a:pt x="238" y="266"/>
                </a:lnTo>
                <a:lnTo>
                  <a:pt x="239" y="268"/>
                </a:lnTo>
                <a:lnTo>
                  <a:pt x="232" y="268"/>
                </a:lnTo>
                <a:lnTo>
                  <a:pt x="230" y="268"/>
                </a:lnTo>
                <a:lnTo>
                  <a:pt x="226" y="266"/>
                </a:lnTo>
                <a:lnTo>
                  <a:pt x="225" y="265"/>
                </a:lnTo>
                <a:lnTo>
                  <a:pt x="224" y="261"/>
                </a:lnTo>
                <a:lnTo>
                  <a:pt x="223" y="258"/>
                </a:lnTo>
                <a:lnTo>
                  <a:pt x="223" y="256"/>
                </a:lnTo>
                <a:lnTo>
                  <a:pt x="224" y="254"/>
                </a:lnTo>
                <a:lnTo>
                  <a:pt x="224" y="253"/>
                </a:lnTo>
                <a:lnTo>
                  <a:pt x="224" y="251"/>
                </a:lnTo>
                <a:lnTo>
                  <a:pt x="224" y="248"/>
                </a:lnTo>
                <a:lnTo>
                  <a:pt x="223" y="245"/>
                </a:lnTo>
                <a:lnTo>
                  <a:pt x="222" y="241"/>
                </a:lnTo>
                <a:lnTo>
                  <a:pt x="214" y="233"/>
                </a:lnTo>
                <a:lnTo>
                  <a:pt x="207" y="227"/>
                </a:lnTo>
                <a:lnTo>
                  <a:pt x="200" y="208"/>
                </a:lnTo>
                <a:lnTo>
                  <a:pt x="197" y="200"/>
                </a:lnTo>
                <a:lnTo>
                  <a:pt x="185" y="192"/>
                </a:lnTo>
                <a:lnTo>
                  <a:pt x="172" y="179"/>
                </a:lnTo>
                <a:lnTo>
                  <a:pt x="162" y="170"/>
                </a:lnTo>
                <a:lnTo>
                  <a:pt x="160" y="168"/>
                </a:lnTo>
                <a:lnTo>
                  <a:pt x="158" y="162"/>
                </a:lnTo>
                <a:lnTo>
                  <a:pt x="159" y="161"/>
                </a:lnTo>
                <a:lnTo>
                  <a:pt x="161" y="164"/>
                </a:lnTo>
                <a:lnTo>
                  <a:pt x="163" y="162"/>
                </a:lnTo>
                <a:lnTo>
                  <a:pt x="163" y="160"/>
                </a:lnTo>
                <a:lnTo>
                  <a:pt x="163" y="157"/>
                </a:lnTo>
                <a:lnTo>
                  <a:pt x="164" y="155"/>
                </a:lnTo>
                <a:lnTo>
                  <a:pt x="165" y="153"/>
                </a:lnTo>
                <a:lnTo>
                  <a:pt x="167" y="150"/>
                </a:lnTo>
                <a:lnTo>
                  <a:pt x="165" y="149"/>
                </a:lnTo>
                <a:lnTo>
                  <a:pt x="163" y="153"/>
                </a:lnTo>
                <a:lnTo>
                  <a:pt x="159" y="153"/>
                </a:lnTo>
                <a:lnTo>
                  <a:pt x="154" y="153"/>
                </a:lnTo>
                <a:lnTo>
                  <a:pt x="153" y="154"/>
                </a:lnTo>
                <a:lnTo>
                  <a:pt x="150" y="156"/>
                </a:lnTo>
                <a:lnTo>
                  <a:pt x="149" y="156"/>
                </a:lnTo>
                <a:lnTo>
                  <a:pt x="149" y="158"/>
                </a:lnTo>
                <a:lnTo>
                  <a:pt x="147" y="159"/>
                </a:lnTo>
                <a:lnTo>
                  <a:pt x="145" y="158"/>
                </a:lnTo>
                <a:lnTo>
                  <a:pt x="149" y="152"/>
                </a:lnTo>
                <a:lnTo>
                  <a:pt x="150" y="151"/>
                </a:lnTo>
                <a:lnTo>
                  <a:pt x="150" y="150"/>
                </a:lnTo>
                <a:lnTo>
                  <a:pt x="151" y="150"/>
                </a:lnTo>
                <a:lnTo>
                  <a:pt x="149" y="148"/>
                </a:lnTo>
                <a:lnTo>
                  <a:pt x="147" y="149"/>
                </a:lnTo>
                <a:lnTo>
                  <a:pt x="147" y="150"/>
                </a:lnTo>
                <a:lnTo>
                  <a:pt x="146" y="152"/>
                </a:lnTo>
                <a:lnTo>
                  <a:pt x="146" y="153"/>
                </a:lnTo>
                <a:lnTo>
                  <a:pt x="145" y="154"/>
                </a:lnTo>
                <a:lnTo>
                  <a:pt x="145" y="156"/>
                </a:lnTo>
                <a:lnTo>
                  <a:pt x="144" y="157"/>
                </a:lnTo>
                <a:lnTo>
                  <a:pt x="142" y="157"/>
                </a:lnTo>
                <a:lnTo>
                  <a:pt x="140" y="154"/>
                </a:lnTo>
                <a:lnTo>
                  <a:pt x="139" y="151"/>
                </a:lnTo>
                <a:lnTo>
                  <a:pt x="137" y="150"/>
                </a:lnTo>
                <a:lnTo>
                  <a:pt x="135" y="151"/>
                </a:lnTo>
                <a:lnTo>
                  <a:pt x="134" y="153"/>
                </a:lnTo>
                <a:lnTo>
                  <a:pt x="133" y="154"/>
                </a:lnTo>
                <a:lnTo>
                  <a:pt x="132" y="152"/>
                </a:lnTo>
                <a:lnTo>
                  <a:pt x="130" y="152"/>
                </a:lnTo>
                <a:lnTo>
                  <a:pt x="127" y="152"/>
                </a:lnTo>
                <a:lnTo>
                  <a:pt x="126" y="149"/>
                </a:lnTo>
                <a:lnTo>
                  <a:pt x="120" y="144"/>
                </a:lnTo>
                <a:lnTo>
                  <a:pt x="101" y="144"/>
                </a:lnTo>
                <a:lnTo>
                  <a:pt x="94" y="144"/>
                </a:lnTo>
                <a:lnTo>
                  <a:pt x="85" y="140"/>
                </a:lnTo>
                <a:lnTo>
                  <a:pt x="74" y="135"/>
                </a:lnTo>
                <a:lnTo>
                  <a:pt x="66" y="132"/>
                </a:lnTo>
                <a:lnTo>
                  <a:pt x="52" y="126"/>
                </a:lnTo>
                <a:lnTo>
                  <a:pt x="39" y="120"/>
                </a:lnTo>
                <a:lnTo>
                  <a:pt x="30" y="115"/>
                </a:lnTo>
                <a:lnTo>
                  <a:pt x="28" y="113"/>
                </a:lnTo>
                <a:lnTo>
                  <a:pt x="28" y="111"/>
                </a:lnTo>
                <a:lnTo>
                  <a:pt x="28" y="109"/>
                </a:lnTo>
                <a:lnTo>
                  <a:pt x="10" y="101"/>
                </a:lnTo>
                <a:lnTo>
                  <a:pt x="8" y="102"/>
                </a:lnTo>
                <a:lnTo>
                  <a:pt x="9" y="88"/>
                </a:lnTo>
                <a:lnTo>
                  <a:pt x="8" y="81"/>
                </a:lnTo>
                <a:lnTo>
                  <a:pt x="7" y="76"/>
                </a:lnTo>
                <a:lnTo>
                  <a:pt x="7" y="73"/>
                </a:lnTo>
                <a:lnTo>
                  <a:pt x="6" y="70"/>
                </a:lnTo>
                <a:lnTo>
                  <a:pt x="8" y="67"/>
                </a:lnTo>
                <a:lnTo>
                  <a:pt x="8" y="65"/>
                </a:lnTo>
                <a:lnTo>
                  <a:pt x="7" y="65"/>
                </a:lnTo>
                <a:lnTo>
                  <a:pt x="6" y="63"/>
                </a:lnTo>
                <a:lnTo>
                  <a:pt x="3" y="61"/>
                </a:lnTo>
                <a:lnTo>
                  <a:pt x="1" y="59"/>
                </a:lnTo>
                <a:lnTo>
                  <a:pt x="0" y="57"/>
                </a:lnTo>
                <a:lnTo>
                  <a:pt x="0" y="55"/>
                </a:lnTo>
                <a:lnTo>
                  <a:pt x="1" y="53"/>
                </a:lnTo>
                <a:lnTo>
                  <a:pt x="2" y="52"/>
                </a:lnTo>
                <a:lnTo>
                  <a:pt x="3" y="51"/>
                </a:lnTo>
                <a:lnTo>
                  <a:pt x="3" y="49"/>
                </a:lnTo>
                <a:lnTo>
                  <a:pt x="3" y="48"/>
                </a:lnTo>
                <a:lnTo>
                  <a:pt x="4" y="47"/>
                </a:lnTo>
                <a:lnTo>
                  <a:pt x="6" y="46"/>
                </a:lnTo>
                <a:lnTo>
                  <a:pt x="6" y="44"/>
                </a:lnTo>
                <a:lnTo>
                  <a:pt x="7" y="43"/>
                </a:lnTo>
                <a:lnTo>
                  <a:pt x="9" y="42"/>
                </a:lnTo>
                <a:lnTo>
                  <a:pt x="15" y="37"/>
                </a:lnTo>
                <a:lnTo>
                  <a:pt x="17" y="34"/>
                </a:lnTo>
                <a:lnTo>
                  <a:pt x="18" y="32"/>
                </a:lnTo>
                <a:lnTo>
                  <a:pt x="18" y="31"/>
                </a:lnTo>
                <a:lnTo>
                  <a:pt x="20" y="27"/>
                </a:lnTo>
                <a:lnTo>
                  <a:pt x="22" y="24"/>
                </a:lnTo>
                <a:lnTo>
                  <a:pt x="22" y="23"/>
                </a:lnTo>
                <a:lnTo>
                  <a:pt x="24" y="21"/>
                </a:lnTo>
                <a:lnTo>
                  <a:pt x="30" y="19"/>
                </a:lnTo>
                <a:lnTo>
                  <a:pt x="32" y="19"/>
                </a:lnTo>
                <a:lnTo>
                  <a:pt x="33" y="16"/>
                </a:lnTo>
                <a:lnTo>
                  <a:pt x="27" y="12"/>
                </a:lnTo>
                <a:lnTo>
                  <a:pt x="27" y="2"/>
                </a:lnTo>
                <a:lnTo>
                  <a:pt x="32" y="1"/>
                </a:lnTo>
                <a:lnTo>
                  <a:pt x="35" y="0"/>
                </a:lnTo>
                <a:lnTo>
                  <a:pt x="38" y="0"/>
                </a:lnTo>
                <a:lnTo>
                  <a:pt x="39" y="0"/>
                </a:lnTo>
                <a:lnTo>
                  <a:pt x="41" y="1"/>
                </a:lnTo>
                <a:lnTo>
                  <a:pt x="40" y="4"/>
                </a:lnTo>
                <a:lnTo>
                  <a:pt x="38" y="7"/>
                </a:lnTo>
                <a:lnTo>
                  <a:pt x="42" y="14"/>
                </a:lnTo>
                <a:lnTo>
                  <a:pt x="52" y="16"/>
                </a:lnTo>
                <a:lnTo>
                  <a:pt x="55" y="16"/>
                </a:lnTo>
                <a:lnTo>
                  <a:pt x="55" y="19"/>
                </a:lnTo>
                <a:lnTo>
                  <a:pt x="72" y="20"/>
                </a:lnTo>
                <a:lnTo>
                  <a:pt x="77" y="17"/>
                </a:lnTo>
                <a:lnTo>
                  <a:pt x="81" y="22"/>
                </a:lnTo>
                <a:lnTo>
                  <a:pt x="82" y="29"/>
                </a:lnTo>
                <a:lnTo>
                  <a:pt x="89" y="27"/>
                </a:lnTo>
                <a:lnTo>
                  <a:pt x="93" y="26"/>
                </a:lnTo>
                <a:lnTo>
                  <a:pt x="95" y="25"/>
                </a:lnTo>
                <a:lnTo>
                  <a:pt x="96" y="23"/>
                </a:lnTo>
                <a:lnTo>
                  <a:pt x="97" y="23"/>
                </a:lnTo>
                <a:lnTo>
                  <a:pt x="106" y="27"/>
                </a:lnTo>
                <a:lnTo>
                  <a:pt x="107" y="28"/>
                </a:lnTo>
                <a:lnTo>
                  <a:pt x="118" y="35"/>
                </a:lnTo>
                <a:lnTo>
                  <a:pt x="122" y="34"/>
                </a:lnTo>
                <a:lnTo>
                  <a:pt x="125" y="34"/>
                </a:lnTo>
                <a:lnTo>
                  <a:pt x="128" y="33"/>
                </a:lnTo>
                <a:lnTo>
                  <a:pt x="132" y="32"/>
                </a:lnTo>
                <a:lnTo>
                  <a:pt x="132" y="29"/>
                </a:lnTo>
                <a:lnTo>
                  <a:pt x="134" y="28"/>
                </a:lnTo>
                <a:lnTo>
                  <a:pt x="137" y="30"/>
                </a:lnTo>
                <a:lnTo>
                  <a:pt x="139" y="32"/>
                </a:lnTo>
                <a:lnTo>
                  <a:pt x="142" y="32"/>
                </a:lnTo>
                <a:lnTo>
                  <a:pt x="160" y="34"/>
                </a:lnTo>
                <a:lnTo>
                  <a:pt x="164" y="36"/>
                </a:lnTo>
                <a:lnTo>
                  <a:pt x="169" y="31"/>
                </a:lnTo>
                <a:lnTo>
                  <a:pt x="170" y="31"/>
                </a:lnTo>
                <a:lnTo>
                  <a:pt x="171" y="28"/>
                </a:lnTo>
                <a:close/>
              </a:path>
            </a:pathLst>
          </a:custGeom>
          <a:solidFill>
            <a:srgbClr val="DDE9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0" name="Freeform 3837"/>
          <p:cNvSpPr>
            <a:spLocks/>
          </p:cNvSpPr>
          <p:nvPr/>
        </p:nvSpPr>
        <p:spPr bwMode="auto">
          <a:xfrm>
            <a:off x="3427413" y="4067175"/>
            <a:ext cx="2405062" cy="1985963"/>
          </a:xfrm>
          <a:custGeom>
            <a:avLst/>
            <a:gdLst>
              <a:gd name="T0" fmla="*/ 2147483647 w 308"/>
              <a:gd name="T1" fmla="*/ 2147483647 h 268"/>
              <a:gd name="T2" fmla="*/ 2147483647 w 308"/>
              <a:gd name="T3" fmla="*/ 2147483647 h 268"/>
              <a:gd name="T4" fmla="*/ 2147483647 w 308"/>
              <a:gd name="T5" fmla="*/ 2147483647 h 268"/>
              <a:gd name="T6" fmla="*/ 2147483647 w 308"/>
              <a:gd name="T7" fmla="*/ 2147483647 h 268"/>
              <a:gd name="T8" fmla="*/ 2147483647 w 308"/>
              <a:gd name="T9" fmla="*/ 2147483647 h 268"/>
              <a:gd name="T10" fmla="*/ 2147483647 w 308"/>
              <a:gd name="T11" fmla="*/ 2147483647 h 268"/>
              <a:gd name="T12" fmla="*/ 2147483647 w 308"/>
              <a:gd name="T13" fmla="*/ 2147483647 h 268"/>
              <a:gd name="T14" fmla="*/ 2147483647 w 308"/>
              <a:gd name="T15" fmla="*/ 2147483647 h 268"/>
              <a:gd name="T16" fmla="*/ 2147483647 w 308"/>
              <a:gd name="T17" fmla="*/ 2147483647 h 268"/>
              <a:gd name="T18" fmla="*/ 2147483647 w 308"/>
              <a:gd name="T19" fmla="*/ 2147483647 h 268"/>
              <a:gd name="T20" fmla="*/ 2147483647 w 308"/>
              <a:gd name="T21" fmla="*/ 2147483647 h 268"/>
              <a:gd name="T22" fmla="*/ 2147483647 w 308"/>
              <a:gd name="T23" fmla="*/ 2147483647 h 268"/>
              <a:gd name="T24" fmla="*/ 2147483647 w 308"/>
              <a:gd name="T25" fmla="*/ 2147483647 h 268"/>
              <a:gd name="T26" fmla="*/ 2147483647 w 308"/>
              <a:gd name="T27" fmla="*/ 2147483647 h 268"/>
              <a:gd name="T28" fmla="*/ 2147483647 w 308"/>
              <a:gd name="T29" fmla="*/ 2147483647 h 268"/>
              <a:gd name="T30" fmla="*/ 2147483647 w 308"/>
              <a:gd name="T31" fmla="*/ 2147483647 h 268"/>
              <a:gd name="T32" fmla="*/ 2147483647 w 308"/>
              <a:gd name="T33" fmla="*/ 2147483647 h 268"/>
              <a:gd name="T34" fmla="*/ 2147483647 w 308"/>
              <a:gd name="T35" fmla="*/ 2147483647 h 268"/>
              <a:gd name="T36" fmla="*/ 2147483647 w 308"/>
              <a:gd name="T37" fmla="*/ 2147483647 h 268"/>
              <a:gd name="T38" fmla="*/ 2147483647 w 308"/>
              <a:gd name="T39" fmla="*/ 2147483647 h 268"/>
              <a:gd name="T40" fmla="*/ 2147483647 w 308"/>
              <a:gd name="T41" fmla="*/ 2147483647 h 268"/>
              <a:gd name="T42" fmla="*/ 2147483647 w 308"/>
              <a:gd name="T43" fmla="*/ 2147483647 h 268"/>
              <a:gd name="T44" fmla="*/ 2147483647 w 308"/>
              <a:gd name="T45" fmla="*/ 2147483647 h 268"/>
              <a:gd name="T46" fmla="*/ 2147483647 w 308"/>
              <a:gd name="T47" fmla="*/ 2147483647 h 268"/>
              <a:gd name="T48" fmla="*/ 2147483647 w 308"/>
              <a:gd name="T49" fmla="*/ 2147483647 h 268"/>
              <a:gd name="T50" fmla="*/ 2147483647 w 308"/>
              <a:gd name="T51" fmla="*/ 2147483647 h 268"/>
              <a:gd name="T52" fmla="*/ 2147483647 w 308"/>
              <a:gd name="T53" fmla="*/ 2147483647 h 268"/>
              <a:gd name="T54" fmla="*/ 2147483647 w 308"/>
              <a:gd name="T55" fmla="*/ 2147483647 h 268"/>
              <a:gd name="T56" fmla="*/ 2147483647 w 308"/>
              <a:gd name="T57" fmla="*/ 2147483647 h 268"/>
              <a:gd name="T58" fmla="*/ 2147483647 w 308"/>
              <a:gd name="T59" fmla="*/ 2147483647 h 268"/>
              <a:gd name="T60" fmla="*/ 2147483647 w 308"/>
              <a:gd name="T61" fmla="*/ 2147483647 h 268"/>
              <a:gd name="T62" fmla="*/ 2147483647 w 308"/>
              <a:gd name="T63" fmla="*/ 2147483647 h 268"/>
              <a:gd name="T64" fmla="*/ 2147483647 w 308"/>
              <a:gd name="T65" fmla="*/ 2147483647 h 268"/>
              <a:gd name="T66" fmla="*/ 2147483647 w 308"/>
              <a:gd name="T67" fmla="*/ 2147483647 h 268"/>
              <a:gd name="T68" fmla="*/ 2147483647 w 308"/>
              <a:gd name="T69" fmla="*/ 2147483647 h 268"/>
              <a:gd name="T70" fmla="*/ 2147483647 w 308"/>
              <a:gd name="T71" fmla="*/ 2147483647 h 268"/>
              <a:gd name="T72" fmla="*/ 2147483647 w 308"/>
              <a:gd name="T73" fmla="*/ 2147483647 h 268"/>
              <a:gd name="T74" fmla="*/ 2147483647 w 308"/>
              <a:gd name="T75" fmla="*/ 2147483647 h 268"/>
              <a:gd name="T76" fmla="*/ 2147483647 w 308"/>
              <a:gd name="T77" fmla="*/ 2147483647 h 268"/>
              <a:gd name="T78" fmla="*/ 2147483647 w 308"/>
              <a:gd name="T79" fmla="*/ 2147483647 h 268"/>
              <a:gd name="T80" fmla="*/ 2147483647 w 308"/>
              <a:gd name="T81" fmla="*/ 2147483647 h 268"/>
              <a:gd name="T82" fmla="*/ 2147483647 w 308"/>
              <a:gd name="T83" fmla="*/ 2147483647 h 268"/>
              <a:gd name="T84" fmla="*/ 2147483647 w 308"/>
              <a:gd name="T85" fmla="*/ 2147483647 h 268"/>
              <a:gd name="T86" fmla="*/ 2147483647 w 308"/>
              <a:gd name="T87" fmla="*/ 2147483647 h 268"/>
              <a:gd name="T88" fmla="*/ 2147483647 w 308"/>
              <a:gd name="T89" fmla="*/ 0 h 268"/>
              <a:gd name="T90" fmla="*/ 2147483647 w 308"/>
              <a:gd name="T91" fmla="*/ 2147483647 h 268"/>
              <a:gd name="T92" fmla="*/ 2147483647 w 308"/>
              <a:gd name="T93" fmla="*/ 2147483647 h 268"/>
              <a:gd name="T94" fmla="*/ 2147483647 w 308"/>
              <a:gd name="T95" fmla="*/ 2147483647 h 268"/>
              <a:gd name="T96" fmla="*/ 2147483647 w 308"/>
              <a:gd name="T97" fmla="*/ 2147483647 h 268"/>
              <a:gd name="T98" fmla="*/ 2147483647 w 308"/>
              <a:gd name="T99" fmla="*/ 2147483647 h 268"/>
              <a:gd name="T100" fmla="*/ 2147483647 w 308"/>
              <a:gd name="T101" fmla="*/ 2147483647 h 26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08"/>
              <a:gd name="T154" fmla="*/ 0 h 268"/>
              <a:gd name="T155" fmla="*/ 308 w 308"/>
              <a:gd name="T156" fmla="*/ 268 h 26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08" h="268">
                <a:moveTo>
                  <a:pt x="171" y="28"/>
                </a:moveTo>
                <a:lnTo>
                  <a:pt x="174" y="30"/>
                </a:lnTo>
                <a:lnTo>
                  <a:pt x="177" y="31"/>
                </a:lnTo>
                <a:lnTo>
                  <a:pt x="180" y="32"/>
                </a:lnTo>
                <a:lnTo>
                  <a:pt x="184" y="33"/>
                </a:lnTo>
                <a:lnTo>
                  <a:pt x="185" y="34"/>
                </a:lnTo>
                <a:lnTo>
                  <a:pt x="186" y="36"/>
                </a:lnTo>
                <a:lnTo>
                  <a:pt x="187" y="38"/>
                </a:lnTo>
                <a:lnTo>
                  <a:pt x="188" y="41"/>
                </a:lnTo>
                <a:lnTo>
                  <a:pt x="190" y="45"/>
                </a:lnTo>
                <a:lnTo>
                  <a:pt x="192" y="46"/>
                </a:lnTo>
                <a:lnTo>
                  <a:pt x="197" y="48"/>
                </a:lnTo>
                <a:lnTo>
                  <a:pt x="202" y="52"/>
                </a:lnTo>
                <a:lnTo>
                  <a:pt x="206" y="57"/>
                </a:lnTo>
                <a:lnTo>
                  <a:pt x="208" y="61"/>
                </a:lnTo>
                <a:lnTo>
                  <a:pt x="212" y="60"/>
                </a:lnTo>
                <a:lnTo>
                  <a:pt x="216" y="63"/>
                </a:lnTo>
                <a:lnTo>
                  <a:pt x="220" y="63"/>
                </a:lnTo>
                <a:lnTo>
                  <a:pt x="222" y="63"/>
                </a:lnTo>
                <a:lnTo>
                  <a:pt x="225" y="65"/>
                </a:lnTo>
                <a:lnTo>
                  <a:pt x="228" y="67"/>
                </a:lnTo>
                <a:lnTo>
                  <a:pt x="230" y="65"/>
                </a:lnTo>
                <a:lnTo>
                  <a:pt x="234" y="64"/>
                </a:lnTo>
                <a:lnTo>
                  <a:pt x="233" y="63"/>
                </a:lnTo>
                <a:lnTo>
                  <a:pt x="236" y="63"/>
                </a:lnTo>
                <a:lnTo>
                  <a:pt x="238" y="61"/>
                </a:lnTo>
                <a:lnTo>
                  <a:pt x="244" y="63"/>
                </a:lnTo>
                <a:lnTo>
                  <a:pt x="249" y="64"/>
                </a:lnTo>
                <a:lnTo>
                  <a:pt x="252" y="65"/>
                </a:lnTo>
                <a:lnTo>
                  <a:pt x="252" y="66"/>
                </a:lnTo>
                <a:lnTo>
                  <a:pt x="256" y="65"/>
                </a:lnTo>
                <a:lnTo>
                  <a:pt x="258" y="65"/>
                </a:lnTo>
                <a:lnTo>
                  <a:pt x="260" y="64"/>
                </a:lnTo>
                <a:lnTo>
                  <a:pt x="265" y="64"/>
                </a:lnTo>
                <a:lnTo>
                  <a:pt x="266" y="66"/>
                </a:lnTo>
                <a:lnTo>
                  <a:pt x="267" y="66"/>
                </a:lnTo>
                <a:lnTo>
                  <a:pt x="272" y="67"/>
                </a:lnTo>
                <a:lnTo>
                  <a:pt x="274" y="68"/>
                </a:lnTo>
                <a:lnTo>
                  <a:pt x="278" y="67"/>
                </a:lnTo>
                <a:lnTo>
                  <a:pt x="281" y="66"/>
                </a:lnTo>
                <a:lnTo>
                  <a:pt x="285" y="65"/>
                </a:lnTo>
                <a:lnTo>
                  <a:pt x="286" y="65"/>
                </a:lnTo>
                <a:lnTo>
                  <a:pt x="289" y="66"/>
                </a:lnTo>
                <a:lnTo>
                  <a:pt x="289" y="63"/>
                </a:lnTo>
                <a:lnTo>
                  <a:pt x="293" y="63"/>
                </a:lnTo>
                <a:lnTo>
                  <a:pt x="295" y="62"/>
                </a:lnTo>
                <a:lnTo>
                  <a:pt x="297" y="61"/>
                </a:lnTo>
                <a:lnTo>
                  <a:pt x="299" y="60"/>
                </a:lnTo>
                <a:lnTo>
                  <a:pt x="301" y="60"/>
                </a:lnTo>
                <a:lnTo>
                  <a:pt x="302" y="61"/>
                </a:lnTo>
                <a:lnTo>
                  <a:pt x="305" y="61"/>
                </a:lnTo>
                <a:lnTo>
                  <a:pt x="307" y="62"/>
                </a:lnTo>
                <a:lnTo>
                  <a:pt x="307" y="64"/>
                </a:lnTo>
                <a:lnTo>
                  <a:pt x="308" y="67"/>
                </a:lnTo>
                <a:lnTo>
                  <a:pt x="307" y="70"/>
                </a:lnTo>
                <a:lnTo>
                  <a:pt x="306" y="72"/>
                </a:lnTo>
                <a:lnTo>
                  <a:pt x="306" y="76"/>
                </a:lnTo>
                <a:lnTo>
                  <a:pt x="304" y="80"/>
                </a:lnTo>
                <a:lnTo>
                  <a:pt x="303" y="82"/>
                </a:lnTo>
                <a:lnTo>
                  <a:pt x="301" y="85"/>
                </a:lnTo>
                <a:lnTo>
                  <a:pt x="299" y="86"/>
                </a:lnTo>
                <a:lnTo>
                  <a:pt x="299" y="89"/>
                </a:lnTo>
                <a:lnTo>
                  <a:pt x="298" y="94"/>
                </a:lnTo>
                <a:lnTo>
                  <a:pt x="296" y="103"/>
                </a:lnTo>
                <a:lnTo>
                  <a:pt x="294" y="109"/>
                </a:lnTo>
                <a:lnTo>
                  <a:pt x="293" y="112"/>
                </a:lnTo>
                <a:lnTo>
                  <a:pt x="293" y="113"/>
                </a:lnTo>
                <a:lnTo>
                  <a:pt x="292" y="114"/>
                </a:lnTo>
                <a:lnTo>
                  <a:pt x="291" y="115"/>
                </a:lnTo>
                <a:lnTo>
                  <a:pt x="289" y="115"/>
                </a:lnTo>
                <a:lnTo>
                  <a:pt x="288" y="116"/>
                </a:lnTo>
                <a:lnTo>
                  <a:pt x="286" y="124"/>
                </a:lnTo>
                <a:lnTo>
                  <a:pt x="285" y="130"/>
                </a:lnTo>
                <a:lnTo>
                  <a:pt x="284" y="135"/>
                </a:lnTo>
                <a:lnTo>
                  <a:pt x="283" y="143"/>
                </a:lnTo>
                <a:lnTo>
                  <a:pt x="279" y="153"/>
                </a:lnTo>
                <a:lnTo>
                  <a:pt x="275" y="161"/>
                </a:lnTo>
                <a:lnTo>
                  <a:pt x="271" y="171"/>
                </a:lnTo>
                <a:lnTo>
                  <a:pt x="266" y="181"/>
                </a:lnTo>
                <a:lnTo>
                  <a:pt x="265" y="183"/>
                </a:lnTo>
                <a:lnTo>
                  <a:pt x="261" y="192"/>
                </a:lnTo>
                <a:lnTo>
                  <a:pt x="259" y="200"/>
                </a:lnTo>
                <a:lnTo>
                  <a:pt x="257" y="208"/>
                </a:lnTo>
                <a:lnTo>
                  <a:pt x="255" y="213"/>
                </a:lnTo>
                <a:lnTo>
                  <a:pt x="255" y="214"/>
                </a:lnTo>
                <a:lnTo>
                  <a:pt x="253" y="215"/>
                </a:lnTo>
                <a:lnTo>
                  <a:pt x="251" y="215"/>
                </a:lnTo>
                <a:lnTo>
                  <a:pt x="250" y="215"/>
                </a:lnTo>
                <a:lnTo>
                  <a:pt x="249" y="216"/>
                </a:lnTo>
                <a:lnTo>
                  <a:pt x="248" y="216"/>
                </a:lnTo>
                <a:lnTo>
                  <a:pt x="246" y="217"/>
                </a:lnTo>
                <a:lnTo>
                  <a:pt x="243" y="219"/>
                </a:lnTo>
                <a:lnTo>
                  <a:pt x="244" y="221"/>
                </a:lnTo>
                <a:lnTo>
                  <a:pt x="243" y="225"/>
                </a:lnTo>
                <a:lnTo>
                  <a:pt x="243" y="227"/>
                </a:lnTo>
                <a:lnTo>
                  <a:pt x="245" y="230"/>
                </a:lnTo>
                <a:lnTo>
                  <a:pt x="245" y="233"/>
                </a:lnTo>
                <a:lnTo>
                  <a:pt x="244" y="237"/>
                </a:lnTo>
                <a:lnTo>
                  <a:pt x="242" y="240"/>
                </a:lnTo>
                <a:lnTo>
                  <a:pt x="241" y="243"/>
                </a:lnTo>
                <a:lnTo>
                  <a:pt x="240" y="246"/>
                </a:lnTo>
                <a:lnTo>
                  <a:pt x="240" y="248"/>
                </a:lnTo>
                <a:lnTo>
                  <a:pt x="240" y="251"/>
                </a:lnTo>
                <a:lnTo>
                  <a:pt x="239" y="255"/>
                </a:lnTo>
                <a:lnTo>
                  <a:pt x="237" y="259"/>
                </a:lnTo>
                <a:lnTo>
                  <a:pt x="237" y="261"/>
                </a:lnTo>
                <a:lnTo>
                  <a:pt x="237" y="264"/>
                </a:lnTo>
                <a:lnTo>
                  <a:pt x="238" y="266"/>
                </a:lnTo>
                <a:lnTo>
                  <a:pt x="239" y="268"/>
                </a:lnTo>
                <a:lnTo>
                  <a:pt x="232" y="268"/>
                </a:lnTo>
                <a:lnTo>
                  <a:pt x="230" y="268"/>
                </a:lnTo>
                <a:lnTo>
                  <a:pt x="226" y="266"/>
                </a:lnTo>
                <a:lnTo>
                  <a:pt x="225" y="265"/>
                </a:lnTo>
                <a:lnTo>
                  <a:pt x="224" y="261"/>
                </a:lnTo>
                <a:lnTo>
                  <a:pt x="223" y="258"/>
                </a:lnTo>
                <a:lnTo>
                  <a:pt x="223" y="256"/>
                </a:lnTo>
                <a:lnTo>
                  <a:pt x="224" y="254"/>
                </a:lnTo>
                <a:lnTo>
                  <a:pt x="224" y="253"/>
                </a:lnTo>
                <a:lnTo>
                  <a:pt x="224" y="251"/>
                </a:lnTo>
                <a:lnTo>
                  <a:pt x="224" y="248"/>
                </a:lnTo>
                <a:lnTo>
                  <a:pt x="223" y="245"/>
                </a:lnTo>
                <a:lnTo>
                  <a:pt x="222" y="241"/>
                </a:lnTo>
                <a:lnTo>
                  <a:pt x="214" y="233"/>
                </a:lnTo>
                <a:lnTo>
                  <a:pt x="207" y="227"/>
                </a:lnTo>
                <a:lnTo>
                  <a:pt x="200" y="208"/>
                </a:lnTo>
                <a:lnTo>
                  <a:pt x="197" y="200"/>
                </a:lnTo>
                <a:lnTo>
                  <a:pt x="185" y="192"/>
                </a:lnTo>
                <a:lnTo>
                  <a:pt x="172" y="179"/>
                </a:lnTo>
                <a:lnTo>
                  <a:pt x="162" y="170"/>
                </a:lnTo>
                <a:lnTo>
                  <a:pt x="160" y="168"/>
                </a:lnTo>
                <a:lnTo>
                  <a:pt x="158" y="162"/>
                </a:lnTo>
                <a:lnTo>
                  <a:pt x="159" y="161"/>
                </a:lnTo>
                <a:lnTo>
                  <a:pt x="161" y="164"/>
                </a:lnTo>
                <a:lnTo>
                  <a:pt x="163" y="162"/>
                </a:lnTo>
                <a:lnTo>
                  <a:pt x="163" y="160"/>
                </a:lnTo>
                <a:lnTo>
                  <a:pt x="163" y="157"/>
                </a:lnTo>
                <a:lnTo>
                  <a:pt x="164" y="155"/>
                </a:lnTo>
                <a:lnTo>
                  <a:pt x="165" y="153"/>
                </a:lnTo>
                <a:lnTo>
                  <a:pt x="167" y="150"/>
                </a:lnTo>
                <a:lnTo>
                  <a:pt x="165" y="149"/>
                </a:lnTo>
                <a:lnTo>
                  <a:pt x="163" y="153"/>
                </a:lnTo>
                <a:lnTo>
                  <a:pt x="159" y="153"/>
                </a:lnTo>
                <a:lnTo>
                  <a:pt x="154" y="153"/>
                </a:lnTo>
                <a:lnTo>
                  <a:pt x="153" y="154"/>
                </a:lnTo>
                <a:lnTo>
                  <a:pt x="150" y="156"/>
                </a:lnTo>
                <a:lnTo>
                  <a:pt x="149" y="156"/>
                </a:lnTo>
                <a:lnTo>
                  <a:pt x="149" y="158"/>
                </a:lnTo>
                <a:lnTo>
                  <a:pt x="147" y="159"/>
                </a:lnTo>
                <a:lnTo>
                  <a:pt x="145" y="158"/>
                </a:lnTo>
                <a:lnTo>
                  <a:pt x="149" y="152"/>
                </a:lnTo>
                <a:lnTo>
                  <a:pt x="150" y="151"/>
                </a:lnTo>
                <a:lnTo>
                  <a:pt x="150" y="150"/>
                </a:lnTo>
                <a:lnTo>
                  <a:pt x="151" y="150"/>
                </a:lnTo>
                <a:lnTo>
                  <a:pt x="149" y="148"/>
                </a:lnTo>
                <a:lnTo>
                  <a:pt x="147" y="149"/>
                </a:lnTo>
                <a:lnTo>
                  <a:pt x="147" y="150"/>
                </a:lnTo>
                <a:lnTo>
                  <a:pt x="146" y="152"/>
                </a:lnTo>
                <a:lnTo>
                  <a:pt x="146" y="153"/>
                </a:lnTo>
                <a:lnTo>
                  <a:pt x="145" y="154"/>
                </a:lnTo>
                <a:lnTo>
                  <a:pt x="145" y="156"/>
                </a:lnTo>
                <a:lnTo>
                  <a:pt x="144" y="157"/>
                </a:lnTo>
                <a:lnTo>
                  <a:pt x="142" y="157"/>
                </a:lnTo>
                <a:lnTo>
                  <a:pt x="140" y="154"/>
                </a:lnTo>
                <a:lnTo>
                  <a:pt x="139" y="151"/>
                </a:lnTo>
                <a:lnTo>
                  <a:pt x="137" y="150"/>
                </a:lnTo>
                <a:lnTo>
                  <a:pt x="135" y="151"/>
                </a:lnTo>
                <a:lnTo>
                  <a:pt x="134" y="153"/>
                </a:lnTo>
                <a:lnTo>
                  <a:pt x="133" y="154"/>
                </a:lnTo>
                <a:lnTo>
                  <a:pt x="132" y="152"/>
                </a:lnTo>
                <a:lnTo>
                  <a:pt x="130" y="152"/>
                </a:lnTo>
                <a:lnTo>
                  <a:pt x="127" y="152"/>
                </a:lnTo>
                <a:lnTo>
                  <a:pt x="126" y="149"/>
                </a:lnTo>
                <a:lnTo>
                  <a:pt x="120" y="144"/>
                </a:lnTo>
                <a:lnTo>
                  <a:pt x="101" y="144"/>
                </a:lnTo>
                <a:lnTo>
                  <a:pt x="94" y="144"/>
                </a:lnTo>
                <a:lnTo>
                  <a:pt x="85" y="140"/>
                </a:lnTo>
                <a:lnTo>
                  <a:pt x="74" y="135"/>
                </a:lnTo>
                <a:lnTo>
                  <a:pt x="66" y="132"/>
                </a:lnTo>
                <a:lnTo>
                  <a:pt x="52" y="126"/>
                </a:lnTo>
                <a:lnTo>
                  <a:pt x="39" y="120"/>
                </a:lnTo>
                <a:lnTo>
                  <a:pt x="30" y="115"/>
                </a:lnTo>
                <a:lnTo>
                  <a:pt x="28" y="113"/>
                </a:lnTo>
                <a:lnTo>
                  <a:pt x="28" y="111"/>
                </a:lnTo>
                <a:lnTo>
                  <a:pt x="28" y="109"/>
                </a:lnTo>
                <a:lnTo>
                  <a:pt x="10" y="101"/>
                </a:lnTo>
                <a:lnTo>
                  <a:pt x="8" y="102"/>
                </a:lnTo>
                <a:lnTo>
                  <a:pt x="9" y="88"/>
                </a:lnTo>
                <a:lnTo>
                  <a:pt x="8" y="81"/>
                </a:lnTo>
                <a:lnTo>
                  <a:pt x="7" y="76"/>
                </a:lnTo>
                <a:lnTo>
                  <a:pt x="7" y="73"/>
                </a:lnTo>
                <a:lnTo>
                  <a:pt x="6" y="70"/>
                </a:lnTo>
                <a:lnTo>
                  <a:pt x="8" y="67"/>
                </a:lnTo>
                <a:lnTo>
                  <a:pt x="8" y="65"/>
                </a:lnTo>
                <a:lnTo>
                  <a:pt x="7" y="65"/>
                </a:lnTo>
                <a:lnTo>
                  <a:pt x="6" y="63"/>
                </a:lnTo>
                <a:lnTo>
                  <a:pt x="3" y="61"/>
                </a:lnTo>
                <a:lnTo>
                  <a:pt x="1" y="59"/>
                </a:lnTo>
                <a:lnTo>
                  <a:pt x="0" y="57"/>
                </a:lnTo>
                <a:lnTo>
                  <a:pt x="0" y="55"/>
                </a:lnTo>
                <a:lnTo>
                  <a:pt x="1" y="53"/>
                </a:lnTo>
                <a:lnTo>
                  <a:pt x="2" y="52"/>
                </a:lnTo>
                <a:lnTo>
                  <a:pt x="3" y="51"/>
                </a:lnTo>
                <a:lnTo>
                  <a:pt x="3" y="49"/>
                </a:lnTo>
                <a:lnTo>
                  <a:pt x="3" y="48"/>
                </a:lnTo>
                <a:lnTo>
                  <a:pt x="4" y="47"/>
                </a:lnTo>
                <a:lnTo>
                  <a:pt x="6" y="46"/>
                </a:lnTo>
                <a:lnTo>
                  <a:pt x="6" y="44"/>
                </a:lnTo>
                <a:lnTo>
                  <a:pt x="7" y="43"/>
                </a:lnTo>
                <a:lnTo>
                  <a:pt x="9" y="42"/>
                </a:lnTo>
                <a:lnTo>
                  <a:pt x="15" y="37"/>
                </a:lnTo>
                <a:lnTo>
                  <a:pt x="17" y="34"/>
                </a:lnTo>
                <a:lnTo>
                  <a:pt x="18" y="32"/>
                </a:lnTo>
                <a:lnTo>
                  <a:pt x="18" y="31"/>
                </a:lnTo>
                <a:lnTo>
                  <a:pt x="20" y="27"/>
                </a:lnTo>
                <a:lnTo>
                  <a:pt x="22" y="24"/>
                </a:lnTo>
                <a:lnTo>
                  <a:pt x="22" y="23"/>
                </a:lnTo>
                <a:lnTo>
                  <a:pt x="24" y="21"/>
                </a:lnTo>
                <a:lnTo>
                  <a:pt x="30" y="19"/>
                </a:lnTo>
                <a:lnTo>
                  <a:pt x="32" y="19"/>
                </a:lnTo>
                <a:lnTo>
                  <a:pt x="33" y="16"/>
                </a:lnTo>
                <a:lnTo>
                  <a:pt x="27" y="12"/>
                </a:lnTo>
                <a:lnTo>
                  <a:pt x="27" y="2"/>
                </a:lnTo>
                <a:lnTo>
                  <a:pt x="32" y="1"/>
                </a:lnTo>
                <a:lnTo>
                  <a:pt x="35" y="0"/>
                </a:lnTo>
                <a:lnTo>
                  <a:pt x="38" y="0"/>
                </a:lnTo>
                <a:lnTo>
                  <a:pt x="39" y="0"/>
                </a:lnTo>
                <a:lnTo>
                  <a:pt x="41" y="1"/>
                </a:lnTo>
                <a:lnTo>
                  <a:pt x="40" y="4"/>
                </a:lnTo>
                <a:lnTo>
                  <a:pt x="38" y="7"/>
                </a:lnTo>
                <a:lnTo>
                  <a:pt x="42" y="14"/>
                </a:lnTo>
                <a:lnTo>
                  <a:pt x="52" y="16"/>
                </a:lnTo>
                <a:lnTo>
                  <a:pt x="55" y="16"/>
                </a:lnTo>
                <a:lnTo>
                  <a:pt x="55" y="19"/>
                </a:lnTo>
                <a:lnTo>
                  <a:pt x="72" y="20"/>
                </a:lnTo>
                <a:lnTo>
                  <a:pt x="77" y="17"/>
                </a:lnTo>
                <a:lnTo>
                  <a:pt x="81" y="22"/>
                </a:lnTo>
                <a:lnTo>
                  <a:pt x="82" y="29"/>
                </a:lnTo>
                <a:lnTo>
                  <a:pt x="89" y="27"/>
                </a:lnTo>
                <a:lnTo>
                  <a:pt x="93" y="26"/>
                </a:lnTo>
                <a:lnTo>
                  <a:pt x="95" y="25"/>
                </a:lnTo>
                <a:lnTo>
                  <a:pt x="96" y="23"/>
                </a:lnTo>
                <a:lnTo>
                  <a:pt x="97" y="23"/>
                </a:lnTo>
                <a:lnTo>
                  <a:pt x="106" y="27"/>
                </a:lnTo>
                <a:lnTo>
                  <a:pt x="107" y="28"/>
                </a:lnTo>
                <a:lnTo>
                  <a:pt x="118" y="35"/>
                </a:lnTo>
                <a:lnTo>
                  <a:pt x="122" y="34"/>
                </a:lnTo>
                <a:lnTo>
                  <a:pt x="125" y="34"/>
                </a:lnTo>
                <a:lnTo>
                  <a:pt x="128" y="33"/>
                </a:lnTo>
                <a:lnTo>
                  <a:pt x="132" y="32"/>
                </a:lnTo>
                <a:lnTo>
                  <a:pt x="132" y="29"/>
                </a:lnTo>
                <a:lnTo>
                  <a:pt x="134" y="28"/>
                </a:lnTo>
                <a:lnTo>
                  <a:pt x="137" y="30"/>
                </a:lnTo>
                <a:lnTo>
                  <a:pt x="139" y="32"/>
                </a:lnTo>
                <a:lnTo>
                  <a:pt x="142" y="32"/>
                </a:lnTo>
                <a:lnTo>
                  <a:pt x="160" y="34"/>
                </a:lnTo>
                <a:lnTo>
                  <a:pt x="164" y="36"/>
                </a:lnTo>
                <a:lnTo>
                  <a:pt x="169" y="31"/>
                </a:lnTo>
                <a:lnTo>
                  <a:pt x="170" y="31"/>
                </a:lnTo>
                <a:lnTo>
                  <a:pt x="171" y="28"/>
                </a:lnTo>
                <a:close/>
              </a:path>
            </a:pathLst>
          </a:custGeom>
          <a:noFill/>
          <a:ln w="0">
            <a:solidFill>
              <a:srgbClr val="DDE9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1" name="Freeform 3838"/>
          <p:cNvSpPr>
            <a:spLocks/>
          </p:cNvSpPr>
          <p:nvPr/>
        </p:nvSpPr>
        <p:spPr bwMode="auto">
          <a:xfrm>
            <a:off x="4572000" y="3357563"/>
            <a:ext cx="2355850" cy="1382712"/>
          </a:xfrm>
          <a:custGeom>
            <a:avLst/>
            <a:gdLst>
              <a:gd name="T0" fmla="*/ 2147483647 w 293"/>
              <a:gd name="T1" fmla="*/ 2147483647 h 183"/>
              <a:gd name="T2" fmla="*/ 2147483647 w 293"/>
              <a:gd name="T3" fmla="*/ 2147483647 h 183"/>
              <a:gd name="T4" fmla="*/ 2147483647 w 293"/>
              <a:gd name="T5" fmla="*/ 2147483647 h 183"/>
              <a:gd name="T6" fmla="*/ 2147483647 w 293"/>
              <a:gd name="T7" fmla="*/ 2147483647 h 183"/>
              <a:gd name="T8" fmla="*/ 2147483647 w 293"/>
              <a:gd name="T9" fmla="*/ 2147483647 h 183"/>
              <a:gd name="T10" fmla="*/ 2147483647 w 293"/>
              <a:gd name="T11" fmla="*/ 2147483647 h 183"/>
              <a:gd name="T12" fmla="*/ 2147483647 w 293"/>
              <a:gd name="T13" fmla="*/ 2147483647 h 183"/>
              <a:gd name="T14" fmla="*/ 2147483647 w 293"/>
              <a:gd name="T15" fmla="*/ 2147483647 h 183"/>
              <a:gd name="T16" fmla="*/ 2147483647 w 293"/>
              <a:gd name="T17" fmla="*/ 2147483647 h 183"/>
              <a:gd name="T18" fmla="*/ 2147483647 w 293"/>
              <a:gd name="T19" fmla="*/ 2147483647 h 183"/>
              <a:gd name="T20" fmla="*/ 2147483647 w 293"/>
              <a:gd name="T21" fmla="*/ 2147483647 h 183"/>
              <a:gd name="T22" fmla="*/ 2147483647 w 293"/>
              <a:gd name="T23" fmla="*/ 2147483647 h 183"/>
              <a:gd name="T24" fmla="*/ 2147483647 w 293"/>
              <a:gd name="T25" fmla="*/ 2147483647 h 183"/>
              <a:gd name="T26" fmla="*/ 2147483647 w 293"/>
              <a:gd name="T27" fmla="*/ 2147483647 h 183"/>
              <a:gd name="T28" fmla="*/ 2147483647 w 293"/>
              <a:gd name="T29" fmla="*/ 2147483647 h 183"/>
              <a:gd name="T30" fmla="*/ 2147483647 w 293"/>
              <a:gd name="T31" fmla="*/ 2147483647 h 183"/>
              <a:gd name="T32" fmla="*/ 2147483647 w 293"/>
              <a:gd name="T33" fmla="*/ 2147483647 h 183"/>
              <a:gd name="T34" fmla="*/ 2147483647 w 293"/>
              <a:gd name="T35" fmla="*/ 2147483647 h 183"/>
              <a:gd name="T36" fmla="*/ 2147483647 w 293"/>
              <a:gd name="T37" fmla="*/ 2147483647 h 183"/>
              <a:gd name="T38" fmla="*/ 2147483647 w 293"/>
              <a:gd name="T39" fmla="*/ 2147483647 h 183"/>
              <a:gd name="T40" fmla="*/ 2147483647 w 293"/>
              <a:gd name="T41" fmla="*/ 2147483647 h 183"/>
              <a:gd name="T42" fmla="*/ 2147483647 w 293"/>
              <a:gd name="T43" fmla="*/ 2147483647 h 183"/>
              <a:gd name="T44" fmla="*/ 2147483647 w 293"/>
              <a:gd name="T45" fmla="*/ 2147483647 h 183"/>
              <a:gd name="T46" fmla="*/ 2147483647 w 293"/>
              <a:gd name="T47" fmla="*/ 2147483647 h 183"/>
              <a:gd name="T48" fmla="*/ 2147483647 w 293"/>
              <a:gd name="T49" fmla="*/ 2147483647 h 183"/>
              <a:gd name="T50" fmla="*/ 2147483647 w 293"/>
              <a:gd name="T51" fmla="*/ 2147483647 h 183"/>
              <a:gd name="T52" fmla="*/ 2147483647 w 293"/>
              <a:gd name="T53" fmla="*/ 2147483647 h 183"/>
              <a:gd name="T54" fmla="*/ 2147483647 w 293"/>
              <a:gd name="T55" fmla="*/ 2147483647 h 183"/>
              <a:gd name="T56" fmla="*/ 2147483647 w 293"/>
              <a:gd name="T57" fmla="*/ 2147483647 h 183"/>
              <a:gd name="T58" fmla="*/ 2147483647 w 293"/>
              <a:gd name="T59" fmla="*/ 2147483647 h 183"/>
              <a:gd name="T60" fmla="*/ 2147483647 w 293"/>
              <a:gd name="T61" fmla="*/ 2147483647 h 183"/>
              <a:gd name="T62" fmla="*/ 2147483647 w 293"/>
              <a:gd name="T63" fmla="*/ 2147483647 h 183"/>
              <a:gd name="T64" fmla="*/ 2147483647 w 293"/>
              <a:gd name="T65" fmla="*/ 2147483647 h 183"/>
              <a:gd name="T66" fmla="*/ 2147483647 w 293"/>
              <a:gd name="T67" fmla="*/ 2147483647 h 183"/>
              <a:gd name="T68" fmla="*/ 2147483647 w 293"/>
              <a:gd name="T69" fmla="*/ 2147483647 h 183"/>
              <a:gd name="T70" fmla="*/ 2147483647 w 293"/>
              <a:gd name="T71" fmla="*/ 2147483647 h 183"/>
              <a:gd name="T72" fmla="*/ 2147483647 w 293"/>
              <a:gd name="T73" fmla="*/ 2147483647 h 183"/>
              <a:gd name="T74" fmla="*/ 2147483647 w 293"/>
              <a:gd name="T75" fmla="*/ 2147483647 h 183"/>
              <a:gd name="T76" fmla="*/ 2147483647 w 293"/>
              <a:gd name="T77" fmla="*/ 2147483647 h 183"/>
              <a:gd name="T78" fmla="*/ 2147483647 w 293"/>
              <a:gd name="T79" fmla="*/ 2147483647 h 183"/>
              <a:gd name="T80" fmla="*/ 2147483647 w 293"/>
              <a:gd name="T81" fmla="*/ 2147483647 h 183"/>
              <a:gd name="T82" fmla="*/ 2147483647 w 293"/>
              <a:gd name="T83" fmla="*/ 2147483647 h 183"/>
              <a:gd name="T84" fmla="*/ 2147483647 w 293"/>
              <a:gd name="T85" fmla="*/ 2147483647 h 183"/>
              <a:gd name="T86" fmla="*/ 2147483647 w 293"/>
              <a:gd name="T87" fmla="*/ 2147483647 h 183"/>
              <a:gd name="T88" fmla="*/ 2147483647 w 293"/>
              <a:gd name="T89" fmla="*/ 2147483647 h 183"/>
              <a:gd name="T90" fmla="*/ 2147483647 w 293"/>
              <a:gd name="T91" fmla="*/ 2147483647 h 183"/>
              <a:gd name="T92" fmla="*/ 2147483647 w 293"/>
              <a:gd name="T93" fmla="*/ 2147483647 h 183"/>
              <a:gd name="T94" fmla="*/ 2147483647 w 293"/>
              <a:gd name="T95" fmla="*/ 2147483647 h 183"/>
              <a:gd name="T96" fmla="*/ 2147483647 w 293"/>
              <a:gd name="T97" fmla="*/ 2147483647 h 18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93"/>
              <a:gd name="T148" fmla="*/ 0 h 183"/>
              <a:gd name="T149" fmla="*/ 293 w 293"/>
              <a:gd name="T150" fmla="*/ 183 h 18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93" h="183">
                <a:moveTo>
                  <a:pt x="12" y="0"/>
                </a:moveTo>
                <a:lnTo>
                  <a:pt x="14" y="0"/>
                </a:lnTo>
                <a:lnTo>
                  <a:pt x="19" y="2"/>
                </a:lnTo>
                <a:lnTo>
                  <a:pt x="20" y="3"/>
                </a:lnTo>
                <a:lnTo>
                  <a:pt x="22" y="1"/>
                </a:lnTo>
                <a:lnTo>
                  <a:pt x="23" y="2"/>
                </a:lnTo>
                <a:lnTo>
                  <a:pt x="32" y="2"/>
                </a:lnTo>
                <a:lnTo>
                  <a:pt x="35" y="2"/>
                </a:lnTo>
                <a:lnTo>
                  <a:pt x="36" y="3"/>
                </a:lnTo>
                <a:lnTo>
                  <a:pt x="62" y="1"/>
                </a:lnTo>
                <a:lnTo>
                  <a:pt x="74" y="6"/>
                </a:lnTo>
                <a:lnTo>
                  <a:pt x="89" y="8"/>
                </a:lnTo>
                <a:lnTo>
                  <a:pt x="90" y="13"/>
                </a:lnTo>
                <a:lnTo>
                  <a:pt x="93" y="16"/>
                </a:lnTo>
                <a:lnTo>
                  <a:pt x="95" y="19"/>
                </a:lnTo>
                <a:lnTo>
                  <a:pt x="97" y="40"/>
                </a:lnTo>
                <a:lnTo>
                  <a:pt x="103" y="41"/>
                </a:lnTo>
                <a:lnTo>
                  <a:pt x="111" y="39"/>
                </a:lnTo>
                <a:lnTo>
                  <a:pt x="114" y="39"/>
                </a:lnTo>
                <a:lnTo>
                  <a:pt x="133" y="41"/>
                </a:lnTo>
                <a:lnTo>
                  <a:pt x="137" y="39"/>
                </a:lnTo>
                <a:lnTo>
                  <a:pt x="149" y="38"/>
                </a:lnTo>
                <a:lnTo>
                  <a:pt x="154" y="37"/>
                </a:lnTo>
                <a:lnTo>
                  <a:pt x="159" y="37"/>
                </a:lnTo>
                <a:lnTo>
                  <a:pt x="171" y="37"/>
                </a:lnTo>
                <a:lnTo>
                  <a:pt x="184" y="39"/>
                </a:lnTo>
                <a:lnTo>
                  <a:pt x="201" y="44"/>
                </a:lnTo>
                <a:lnTo>
                  <a:pt x="221" y="49"/>
                </a:lnTo>
                <a:lnTo>
                  <a:pt x="232" y="53"/>
                </a:lnTo>
                <a:lnTo>
                  <a:pt x="236" y="54"/>
                </a:lnTo>
                <a:lnTo>
                  <a:pt x="239" y="56"/>
                </a:lnTo>
                <a:lnTo>
                  <a:pt x="242" y="58"/>
                </a:lnTo>
                <a:lnTo>
                  <a:pt x="243" y="59"/>
                </a:lnTo>
                <a:lnTo>
                  <a:pt x="246" y="61"/>
                </a:lnTo>
                <a:lnTo>
                  <a:pt x="258" y="65"/>
                </a:lnTo>
                <a:lnTo>
                  <a:pt x="263" y="75"/>
                </a:lnTo>
                <a:lnTo>
                  <a:pt x="266" y="84"/>
                </a:lnTo>
                <a:lnTo>
                  <a:pt x="268" y="86"/>
                </a:lnTo>
                <a:lnTo>
                  <a:pt x="277" y="90"/>
                </a:lnTo>
                <a:lnTo>
                  <a:pt x="279" y="91"/>
                </a:lnTo>
                <a:lnTo>
                  <a:pt x="279" y="93"/>
                </a:lnTo>
                <a:lnTo>
                  <a:pt x="278" y="96"/>
                </a:lnTo>
                <a:lnTo>
                  <a:pt x="276" y="98"/>
                </a:lnTo>
                <a:lnTo>
                  <a:pt x="274" y="102"/>
                </a:lnTo>
                <a:lnTo>
                  <a:pt x="273" y="105"/>
                </a:lnTo>
                <a:lnTo>
                  <a:pt x="275" y="109"/>
                </a:lnTo>
                <a:lnTo>
                  <a:pt x="275" y="116"/>
                </a:lnTo>
                <a:lnTo>
                  <a:pt x="276" y="121"/>
                </a:lnTo>
                <a:lnTo>
                  <a:pt x="276" y="125"/>
                </a:lnTo>
                <a:lnTo>
                  <a:pt x="276" y="131"/>
                </a:lnTo>
                <a:lnTo>
                  <a:pt x="277" y="135"/>
                </a:lnTo>
                <a:lnTo>
                  <a:pt x="277" y="138"/>
                </a:lnTo>
                <a:lnTo>
                  <a:pt x="273" y="148"/>
                </a:lnTo>
                <a:lnTo>
                  <a:pt x="280" y="153"/>
                </a:lnTo>
                <a:lnTo>
                  <a:pt x="284" y="156"/>
                </a:lnTo>
                <a:lnTo>
                  <a:pt x="288" y="163"/>
                </a:lnTo>
                <a:lnTo>
                  <a:pt x="290" y="168"/>
                </a:lnTo>
                <a:lnTo>
                  <a:pt x="293" y="177"/>
                </a:lnTo>
                <a:lnTo>
                  <a:pt x="290" y="178"/>
                </a:lnTo>
                <a:lnTo>
                  <a:pt x="289" y="178"/>
                </a:lnTo>
                <a:lnTo>
                  <a:pt x="286" y="178"/>
                </a:lnTo>
                <a:lnTo>
                  <a:pt x="279" y="178"/>
                </a:lnTo>
                <a:lnTo>
                  <a:pt x="274" y="178"/>
                </a:lnTo>
                <a:lnTo>
                  <a:pt x="269" y="179"/>
                </a:lnTo>
                <a:lnTo>
                  <a:pt x="268" y="180"/>
                </a:lnTo>
                <a:lnTo>
                  <a:pt x="264" y="183"/>
                </a:lnTo>
                <a:lnTo>
                  <a:pt x="261" y="183"/>
                </a:lnTo>
                <a:lnTo>
                  <a:pt x="259" y="183"/>
                </a:lnTo>
                <a:lnTo>
                  <a:pt x="257" y="182"/>
                </a:lnTo>
                <a:lnTo>
                  <a:pt x="254" y="181"/>
                </a:lnTo>
                <a:lnTo>
                  <a:pt x="251" y="181"/>
                </a:lnTo>
                <a:lnTo>
                  <a:pt x="249" y="181"/>
                </a:lnTo>
                <a:lnTo>
                  <a:pt x="248" y="182"/>
                </a:lnTo>
                <a:lnTo>
                  <a:pt x="247" y="181"/>
                </a:lnTo>
                <a:lnTo>
                  <a:pt x="246" y="181"/>
                </a:lnTo>
                <a:lnTo>
                  <a:pt x="244" y="182"/>
                </a:lnTo>
                <a:lnTo>
                  <a:pt x="243" y="182"/>
                </a:lnTo>
                <a:lnTo>
                  <a:pt x="236" y="180"/>
                </a:lnTo>
                <a:lnTo>
                  <a:pt x="228" y="177"/>
                </a:lnTo>
                <a:lnTo>
                  <a:pt x="226" y="177"/>
                </a:lnTo>
                <a:lnTo>
                  <a:pt x="225" y="177"/>
                </a:lnTo>
                <a:lnTo>
                  <a:pt x="224" y="178"/>
                </a:lnTo>
                <a:lnTo>
                  <a:pt x="223" y="178"/>
                </a:lnTo>
                <a:lnTo>
                  <a:pt x="223" y="176"/>
                </a:lnTo>
                <a:lnTo>
                  <a:pt x="217" y="175"/>
                </a:lnTo>
                <a:lnTo>
                  <a:pt x="211" y="174"/>
                </a:lnTo>
                <a:lnTo>
                  <a:pt x="210" y="174"/>
                </a:lnTo>
                <a:lnTo>
                  <a:pt x="209" y="174"/>
                </a:lnTo>
                <a:lnTo>
                  <a:pt x="209" y="173"/>
                </a:lnTo>
                <a:lnTo>
                  <a:pt x="209" y="172"/>
                </a:lnTo>
                <a:lnTo>
                  <a:pt x="203" y="169"/>
                </a:lnTo>
                <a:lnTo>
                  <a:pt x="200" y="167"/>
                </a:lnTo>
                <a:lnTo>
                  <a:pt x="198" y="166"/>
                </a:lnTo>
                <a:lnTo>
                  <a:pt x="197" y="166"/>
                </a:lnTo>
                <a:lnTo>
                  <a:pt x="195" y="167"/>
                </a:lnTo>
                <a:lnTo>
                  <a:pt x="195" y="168"/>
                </a:lnTo>
                <a:lnTo>
                  <a:pt x="194" y="167"/>
                </a:lnTo>
                <a:lnTo>
                  <a:pt x="192" y="165"/>
                </a:lnTo>
                <a:lnTo>
                  <a:pt x="189" y="162"/>
                </a:lnTo>
                <a:lnTo>
                  <a:pt x="189" y="161"/>
                </a:lnTo>
                <a:lnTo>
                  <a:pt x="188" y="160"/>
                </a:lnTo>
                <a:lnTo>
                  <a:pt x="186" y="161"/>
                </a:lnTo>
                <a:lnTo>
                  <a:pt x="185" y="161"/>
                </a:lnTo>
                <a:lnTo>
                  <a:pt x="183" y="160"/>
                </a:lnTo>
                <a:lnTo>
                  <a:pt x="181" y="160"/>
                </a:lnTo>
                <a:lnTo>
                  <a:pt x="179" y="161"/>
                </a:lnTo>
                <a:lnTo>
                  <a:pt x="177" y="161"/>
                </a:lnTo>
                <a:lnTo>
                  <a:pt x="176" y="161"/>
                </a:lnTo>
                <a:lnTo>
                  <a:pt x="175" y="161"/>
                </a:lnTo>
                <a:lnTo>
                  <a:pt x="174" y="159"/>
                </a:lnTo>
                <a:lnTo>
                  <a:pt x="173" y="158"/>
                </a:lnTo>
                <a:lnTo>
                  <a:pt x="173" y="156"/>
                </a:lnTo>
                <a:lnTo>
                  <a:pt x="170" y="155"/>
                </a:lnTo>
                <a:lnTo>
                  <a:pt x="168" y="154"/>
                </a:lnTo>
                <a:lnTo>
                  <a:pt x="167" y="154"/>
                </a:lnTo>
                <a:lnTo>
                  <a:pt x="165" y="155"/>
                </a:lnTo>
                <a:lnTo>
                  <a:pt x="163" y="155"/>
                </a:lnTo>
                <a:lnTo>
                  <a:pt x="161" y="155"/>
                </a:lnTo>
                <a:lnTo>
                  <a:pt x="159" y="156"/>
                </a:lnTo>
                <a:lnTo>
                  <a:pt x="157" y="156"/>
                </a:lnTo>
                <a:lnTo>
                  <a:pt x="156" y="156"/>
                </a:lnTo>
                <a:lnTo>
                  <a:pt x="155" y="156"/>
                </a:lnTo>
                <a:lnTo>
                  <a:pt x="151" y="155"/>
                </a:lnTo>
                <a:lnTo>
                  <a:pt x="149" y="155"/>
                </a:lnTo>
                <a:lnTo>
                  <a:pt x="147" y="154"/>
                </a:lnTo>
                <a:lnTo>
                  <a:pt x="143" y="157"/>
                </a:lnTo>
                <a:lnTo>
                  <a:pt x="141" y="158"/>
                </a:lnTo>
                <a:lnTo>
                  <a:pt x="137" y="158"/>
                </a:lnTo>
                <a:lnTo>
                  <a:pt x="137" y="161"/>
                </a:lnTo>
                <a:lnTo>
                  <a:pt x="135" y="160"/>
                </a:lnTo>
                <a:lnTo>
                  <a:pt x="133" y="160"/>
                </a:lnTo>
                <a:lnTo>
                  <a:pt x="122" y="163"/>
                </a:lnTo>
                <a:lnTo>
                  <a:pt x="120" y="161"/>
                </a:lnTo>
                <a:lnTo>
                  <a:pt x="115" y="161"/>
                </a:lnTo>
                <a:lnTo>
                  <a:pt x="113" y="159"/>
                </a:lnTo>
                <a:lnTo>
                  <a:pt x="108" y="159"/>
                </a:lnTo>
                <a:lnTo>
                  <a:pt x="104" y="160"/>
                </a:lnTo>
                <a:lnTo>
                  <a:pt x="101" y="161"/>
                </a:lnTo>
                <a:lnTo>
                  <a:pt x="99" y="160"/>
                </a:lnTo>
                <a:lnTo>
                  <a:pt x="97" y="159"/>
                </a:lnTo>
                <a:lnTo>
                  <a:pt x="91" y="157"/>
                </a:lnTo>
                <a:lnTo>
                  <a:pt x="86" y="156"/>
                </a:lnTo>
                <a:lnTo>
                  <a:pt x="84" y="158"/>
                </a:lnTo>
                <a:lnTo>
                  <a:pt x="81" y="158"/>
                </a:lnTo>
                <a:lnTo>
                  <a:pt x="81" y="159"/>
                </a:lnTo>
                <a:lnTo>
                  <a:pt x="78" y="160"/>
                </a:lnTo>
                <a:lnTo>
                  <a:pt x="76" y="162"/>
                </a:lnTo>
                <a:lnTo>
                  <a:pt x="71" y="158"/>
                </a:lnTo>
                <a:lnTo>
                  <a:pt x="68" y="157"/>
                </a:lnTo>
                <a:lnTo>
                  <a:pt x="64" y="158"/>
                </a:lnTo>
                <a:lnTo>
                  <a:pt x="60" y="155"/>
                </a:lnTo>
                <a:lnTo>
                  <a:pt x="57" y="155"/>
                </a:lnTo>
                <a:lnTo>
                  <a:pt x="51" y="147"/>
                </a:lnTo>
                <a:lnTo>
                  <a:pt x="40" y="140"/>
                </a:lnTo>
                <a:lnTo>
                  <a:pt x="38" y="140"/>
                </a:lnTo>
                <a:lnTo>
                  <a:pt x="35" y="135"/>
                </a:lnTo>
                <a:lnTo>
                  <a:pt x="35" y="131"/>
                </a:lnTo>
                <a:lnTo>
                  <a:pt x="33" y="128"/>
                </a:lnTo>
                <a:lnTo>
                  <a:pt x="32" y="128"/>
                </a:lnTo>
                <a:lnTo>
                  <a:pt x="30" y="127"/>
                </a:lnTo>
                <a:lnTo>
                  <a:pt x="24" y="126"/>
                </a:lnTo>
                <a:lnTo>
                  <a:pt x="21" y="124"/>
                </a:lnTo>
                <a:lnTo>
                  <a:pt x="19" y="123"/>
                </a:lnTo>
                <a:lnTo>
                  <a:pt x="20" y="120"/>
                </a:lnTo>
                <a:lnTo>
                  <a:pt x="21" y="116"/>
                </a:lnTo>
                <a:lnTo>
                  <a:pt x="19" y="112"/>
                </a:lnTo>
                <a:lnTo>
                  <a:pt x="19" y="109"/>
                </a:lnTo>
                <a:lnTo>
                  <a:pt x="19" y="103"/>
                </a:lnTo>
                <a:lnTo>
                  <a:pt x="19" y="102"/>
                </a:lnTo>
                <a:lnTo>
                  <a:pt x="15" y="98"/>
                </a:lnTo>
                <a:lnTo>
                  <a:pt x="13" y="98"/>
                </a:lnTo>
                <a:lnTo>
                  <a:pt x="13" y="96"/>
                </a:lnTo>
                <a:lnTo>
                  <a:pt x="8" y="93"/>
                </a:lnTo>
                <a:lnTo>
                  <a:pt x="5" y="91"/>
                </a:lnTo>
                <a:lnTo>
                  <a:pt x="5" y="88"/>
                </a:lnTo>
                <a:lnTo>
                  <a:pt x="11" y="82"/>
                </a:lnTo>
                <a:lnTo>
                  <a:pt x="15" y="81"/>
                </a:lnTo>
                <a:lnTo>
                  <a:pt x="18" y="76"/>
                </a:lnTo>
                <a:lnTo>
                  <a:pt x="17" y="72"/>
                </a:lnTo>
                <a:lnTo>
                  <a:pt x="16" y="69"/>
                </a:lnTo>
                <a:lnTo>
                  <a:pt x="11" y="66"/>
                </a:lnTo>
                <a:lnTo>
                  <a:pt x="12" y="60"/>
                </a:lnTo>
                <a:lnTo>
                  <a:pt x="15" y="57"/>
                </a:lnTo>
                <a:lnTo>
                  <a:pt x="16" y="55"/>
                </a:lnTo>
                <a:lnTo>
                  <a:pt x="16" y="52"/>
                </a:lnTo>
                <a:lnTo>
                  <a:pt x="14" y="51"/>
                </a:lnTo>
                <a:lnTo>
                  <a:pt x="7" y="49"/>
                </a:lnTo>
                <a:lnTo>
                  <a:pt x="0" y="46"/>
                </a:lnTo>
                <a:lnTo>
                  <a:pt x="0" y="43"/>
                </a:lnTo>
                <a:lnTo>
                  <a:pt x="2" y="39"/>
                </a:lnTo>
                <a:lnTo>
                  <a:pt x="4" y="35"/>
                </a:lnTo>
                <a:lnTo>
                  <a:pt x="8" y="31"/>
                </a:lnTo>
                <a:lnTo>
                  <a:pt x="4" y="21"/>
                </a:lnTo>
                <a:lnTo>
                  <a:pt x="5" y="16"/>
                </a:lnTo>
                <a:lnTo>
                  <a:pt x="6" y="13"/>
                </a:lnTo>
                <a:lnTo>
                  <a:pt x="8" y="8"/>
                </a:lnTo>
                <a:lnTo>
                  <a:pt x="11" y="5"/>
                </a:lnTo>
                <a:lnTo>
                  <a:pt x="12" y="0"/>
                </a:lnTo>
                <a:close/>
              </a:path>
            </a:pathLst>
          </a:custGeom>
          <a:solidFill>
            <a:srgbClr val="C291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FontTx/>
              <a:buChar char="-"/>
            </a:pPr>
            <a:endParaRPr lang="ru-RU" altLang="ru-RU">
              <a:latin typeface="Arial" charset="0"/>
            </a:endParaRPr>
          </a:p>
          <a:p>
            <a:endParaRPr lang="ru-RU" altLang="ru-RU" sz="1000">
              <a:latin typeface="Arial" charset="0"/>
            </a:endParaRPr>
          </a:p>
        </p:txBody>
      </p:sp>
      <p:sp>
        <p:nvSpPr>
          <p:cNvPr id="3102" name="Freeform 3839"/>
          <p:cNvSpPr>
            <a:spLocks/>
          </p:cNvSpPr>
          <p:nvPr/>
        </p:nvSpPr>
        <p:spPr bwMode="auto">
          <a:xfrm>
            <a:off x="4643438" y="3357563"/>
            <a:ext cx="2287587" cy="1355725"/>
          </a:xfrm>
          <a:custGeom>
            <a:avLst/>
            <a:gdLst>
              <a:gd name="T0" fmla="*/ 2147483647 w 293"/>
              <a:gd name="T1" fmla="*/ 2147483647 h 183"/>
              <a:gd name="T2" fmla="*/ 2147483647 w 293"/>
              <a:gd name="T3" fmla="*/ 2147483647 h 183"/>
              <a:gd name="T4" fmla="*/ 2147483647 w 293"/>
              <a:gd name="T5" fmla="*/ 2147483647 h 183"/>
              <a:gd name="T6" fmla="*/ 2147483647 w 293"/>
              <a:gd name="T7" fmla="*/ 2147483647 h 183"/>
              <a:gd name="T8" fmla="*/ 2147483647 w 293"/>
              <a:gd name="T9" fmla="*/ 2147483647 h 183"/>
              <a:gd name="T10" fmla="*/ 2147483647 w 293"/>
              <a:gd name="T11" fmla="*/ 2147483647 h 183"/>
              <a:gd name="T12" fmla="*/ 2147483647 w 293"/>
              <a:gd name="T13" fmla="*/ 2147483647 h 183"/>
              <a:gd name="T14" fmla="*/ 2147483647 w 293"/>
              <a:gd name="T15" fmla="*/ 2147483647 h 183"/>
              <a:gd name="T16" fmla="*/ 2147483647 w 293"/>
              <a:gd name="T17" fmla="*/ 2147483647 h 183"/>
              <a:gd name="T18" fmla="*/ 2147483647 w 293"/>
              <a:gd name="T19" fmla="*/ 2147483647 h 183"/>
              <a:gd name="T20" fmla="*/ 2147483647 w 293"/>
              <a:gd name="T21" fmla="*/ 2147483647 h 183"/>
              <a:gd name="T22" fmla="*/ 2147483647 w 293"/>
              <a:gd name="T23" fmla="*/ 2147483647 h 183"/>
              <a:gd name="T24" fmla="*/ 2147483647 w 293"/>
              <a:gd name="T25" fmla="*/ 2147483647 h 183"/>
              <a:gd name="T26" fmla="*/ 2147483647 w 293"/>
              <a:gd name="T27" fmla="*/ 2147483647 h 183"/>
              <a:gd name="T28" fmla="*/ 2147483647 w 293"/>
              <a:gd name="T29" fmla="*/ 2147483647 h 183"/>
              <a:gd name="T30" fmla="*/ 2147483647 w 293"/>
              <a:gd name="T31" fmla="*/ 2147483647 h 183"/>
              <a:gd name="T32" fmla="*/ 2147483647 w 293"/>
              <a:gd name="T33" fmla="*/ 2147483647 h 183"/>
              <a:gd name="T34" fmla="*/ 2147483647 w 293"/>
              <a:gd name="T35" fmla="*/ 2147483647 h 183"/>
              <a:gd name="T36" fmla="*/ 2147483647 w 293"/>
              <a:gd name="T37" fmla="*/ 2147483647 h 183"/>
              <a:gd name="T38" fmla="*/ 2147483647 w 293"/>
              <a:gd name="T39" fmla="*/ 2147483647 h 183"/>
              <a:gd name="T40" fmla="*/ 2147483647 w 293"/>
              <a:gd name="T41" fmla="*/ 2147483647 h 183"/>
              <a:gd name="T42" fmla="*/ 2147483647 w 293"/>
              <a:gd name="T43" fmla="*/ 2147483647 h 183"/>
              <a:gd name="T44" fmla="*/ 2147483647 w 293"/>
              <a:gd name="T45" fmla="*/ 2147483647 h 183"/>
              <a:gd name="T46" fmla="*/ 2147483647 w 293"/>
              <a:gd name="T47" fmla="*/ 2147483647 h 183"/>
              <a:gd name="T48" fmla="*/ 2147483647 w 293"/>
              <a:gd name="T49" fmla="*/ 2147483647 h 183"/>
              <a:gd name="T50" fmla="*/ 2147483647 w 293"/>
              <a:gd name="T51" fmla="*/ 2147483647 h 183"/>
              <a:gd name="T52" fmla="*/ 2147483647 w 293"/>
              <a:gd name="T53" fmla="*/ 2147483647 h 183"/>
              <a:gd name="T54" fmla="*/ 2147483647 w 293"/>
              <a:gd name="T55" fmla="*/ 2147483647 h 183"/>
              <a:gd name="T56" fmla="*/ 2147483647 w 293"/>
              <a:gd name="T57" fmla="*/ 2147483647 h 183"/>
              <a:gd name="T58" fmla="*/ 2147483647 w 293"/>
              <a:gd name="T59" fmla="*/ 2147483647 h 183"/>
              <a:gd name="T60" fmla="*/ 2147483647 w 293"/>
              <a:gd name="T61" fmla="*/ 2147483647 h 183"/>
              <a:gd name="T62" fmla="*/ 2147483647 w 293"/>
              <a:gd name="T63" fmla="*/ 2147483647 h 183"/>
              <a:gd name="T64" fmla="*/ 2147483647 w 293"/>
              <a:gd name="T65" fmla="*/ 2147483647 h 183"/>
              <a:gd name="T66" fmla="*/ 2147483647 w 293"/>
              <a:gd name="T67" fmla="*/ 2147483647 h 183"/>
              <a:gd name="T68" fmla="*/ 2147483647 w 293"/>
              <a:gd name="T69" fmla="*/ 2147483647 h 183"/>
              <a:gd name="T70" fmla="*/ 2147483647 w 293"/>
              <a:gd name="T71" fmla="*/ 2147483647 h 183"/>
              <a:gd name="T72" fmla="*/ 2147483647 w 293"/>
              <a:gd name="T73" fmla="*/ 2147483647 h 183"/>
              <a:gd name="T74" fmla="*/ 2147483647 w 293"/>
              <a:gd name="T75" fmla="*/ 2147483647 h 183"/>
              <a:gd name="T76" fmla="*/ 2147483647 w 293"/>
              <a:gd name="T77" fmla="*/ 2147483647 h 183"/>
              <a:gd name="T78" fmla="*/ 2147483647 w 293"/>
              <a:gd name="T79" fmla="*/ 2147483647 h 183"/>
              <a:gd name="T80" fmla="*/ 2147483647 w 293"/>
              <a:gd name="T81" fmla="*/ 2147483647 h 183"/>
              <a:gd name="T82" fmla="*/ 2147483647 w 293"/>
              <a:gd name="T83" fmla="*/ 2147483647 h 183"/>
              <a:gd name="T84" fmla="*/ 2147483647 w 293"/>
              <a:gd name="T85" fmla="*/ 2147483647 h 183"/>
              <a:gd name="T86" fmla="*/ 2147483647 w 293"/>
              <a:gd name="T87" fmla="*/ 2147483647 h 183"/>
              <a:gd name="T88" fmla="*/ 2147483647 w 293"/>
              <a:gd name="T89" fmla="*/ 2147483647 h 183"/>
              <a:gd name="T90" fmla="*/ 2147483647 w 293"/>
              <a:gd name="T91" fmla="*/ 2147483647 h 183"/>
              <a:gd name="T92" fmla="*/ 2147483647 w 293"/>
              <a:gd name="T93" fmla="*/ 2147483647 h 183"/>
              <a:gd name="T94" fmla="*/ 2147483647 w 293"/>
              <a:gd name="T95" fmla="*/ 2147483647 h 183"/>
              <a:gd name="T96" fmla="*/ 2147483647 w 293"/>
              <a:gd name="T97" fmla="*/ 2147483647 h 18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93"/>
              <a:gd name="T148" fmla="*/ 0 h 183"/>
              <a:gd name="T149" fmla="*/ 293 w 293"/>
              <a:gd name="T150" fmla="*/ 183 h 18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93" h="183">
                <a:moveTo>
                  <a:pt x="12" y="0"/>
                </a:moveTo>
                <a:lnTo>
                  <a:pt x="14" y="0"/>
                </a:lnTo>
                <a:lnTo>
                  <a:pt x="19" y="2"/>
                </a:lnTo>
                <a:lnTo>
                  <a:pt x="20" y="3"/>
                </a:lnTo>
                <a:lnTo>
                  <a:pt x="22" y="1"/>
                </a:lnTo>
                <a:lnTo>
                  <a:pt x="23" y="2"/>
                </a:lnTo>
                <a:lnTo>
                  <a:pt x="32" y="2"/>
                </a:lnTo>
                <a:lnTo>
                  <a:pt x="35" y="2"/>
                </a:lnTo>
                <a:lnTo>
                  <a:pt x="36" y="3"/>
                </a:lnTo>
                <a:lnTo>
                  <a:pt x="62" y="1"/>
                </a:lnTo>
                <a:lnTo>
                  <a:pt x="74" y="6"/>
                </a:lnTo>
                <a:lnTo>
                  <a:pt x="89" y="8"/>
                </a:lnTo>
                <a:lnTo>
                  <a:pt x="90" y="13"/>
                </a:lnTo>
                <a:lnTo>
                  <a:pt x="93" y="16"/>
                </a:lnTo>
                <a:lnTo>
                  <a:pt x="95" y="19"/>
                </a:lnTo>
                <a:lnTo>
                  <a:pt x="97" y="40"/>
                </a:lnTo>
                <a:lnTo>
                  <a:pt x="103" y="41"/>
                </a:lnTo>
                <a:lnTo>
                  <a:pt x="111" y="39"/>
                </a:lnTo>
                <a:lnTo>
                  <a:pt x="114" y="39"/>
                </a:lnTo>
                <a:lnTo>
                  <a:pt x="133" y="41"/>
                </a:lnTo>
                <a:lnTo>
                  <a:pt x="137" y="39"/>
                </a:lnTo>
                <a:lnTo>
                  <a:pt x="149" y="38"/>
                </a:lnTo>
                <a:lnTo>
                  <a:pt x="154" y="37"/>
                </a:lnTo>
                <a:lnTo>
                  <a:pt x="159" y="37"/>
                </a:lnTo>
                <a:lnTo>
                  <a:pt x="171" y="37"/>
                </a:lnTo>
                <a:lnTo>
                  <a:pt x="184" y="39"/>
                </a:lnTo>
                <a:lnTo>
                  <a:pt x="201" y="44"/>
                </a:lnTo>
                <a:lnTo>
                  <a:pt x="221" y="49"/>
                </a:lnTo>
                <a:lnTo>
                  <a:pt x="232" y="53"/>
                </a:lnTo>
                <a:lnTo>
                  <a:pt x="236" y="54"/>
                </a:lnTo>
                <a:lnTo>
                  <a:pt x="239" y="56"/>
                </a:lnTo>
                <a:lnTo>
                  <a:pt x="242" y="58"/>
                </a:lnTo>
                <a:lnTo>
                  <a:pt x="243" y="59"/>
                </a:lnTo>
                <a:lnTo>
                  <a:pt x="246" y="61"/>
                </a:lnTo>
                <a:lnTo>
                  <a:pt x="258" y="65"/>
                </a:lnTo>
                <a:lnTo>
                  <a:pt x="263" y="75"/>
                </a:lnTo>
                <a:lnTo>
                  <a:pt x="266" y="84"/>
                </a:lnTo>
                <a:lnTo>
                  <a:pt x="268" y="86"/>
                </a:lnTo>
                <a:lnTo>
                  <a:pt x="277" y="90"/>
                </a:lnTo>
                <a:lnTo>
                  <a:pt x="279" y="91"/>
                </a:lnTo>
                <a:lnTo>
                  <a:pt x="279" y="93"/>
                </a:lnTo>
                <a:lnTo>
                  <a:pt x="278" y="96"/>
                </a:lnTo>
                <a:lnTo>
                  <a:pt x="276" y="98"/>
                </a:lnTo>
                <a:lnTo>
                  <a:pt x="274" y="102"/>
                </a:lnTo>
                <a:lnTo>
                  <a:pt x="273" y="105"/>
                </a:lnTo>
                <a:lnTo>
                  <a:pt x="275" y="109"/>
                </a:lnTo>
                <a:lnTo>
                  <a:pt x="275" y="116"/>
                </a:lnTo>
                <a:lnTo>
                  <a:pt x="276" y="121"/>
                </a:lnTo>
                <a:lnTo>
                  <a:pt x="276" y="125"/>
                </a:lnTo>
                <a:lnTo>
                  <a:pt x="276" y="131"/>
                </a:lnTo>
                <a:lnTo>
                  <a:pt x="277" y="135"/>
                </a:lnTo>
                <a:lnTo>
                  <a:pt x="277" y="138"/>
                </a:lnTo>
                <a:lnTo>
                  <a:pt x="273" y="148"/>
                </a:lnTo>
                <a:lnTo>
                  <a:pt x="280" y="153"/>
                </a:lnTo>
                <a:lnTo>
                  <a:pt x="284" y="156"/>
                </a:lnTo>
                <a:lnTo>
                  <a:pt x="288" y="163"/>
                </a:lnTo>
                <a:lnTo>
                  <a:pt x="290" y="168"/>
                </a:lnTo>
                <a:lnTo>
                  <a:pt x="293" y="177"/>
                </a:lnTo>
                <a:lnTo>
                  <a:pt x="290" y="178"/>
                </a:lnTo>
                <a:lnTo>
                  <a:pt x="289" y="178"/>
                </a:lnTo>
                <a:lnTo>
                  <a:pt x="286" y="178"/>
                </a:lnTo>
                <a:lnTo>
                  <a:pt x="279" y="178"/>
                </a:lnTo>
                <a:lnTo>
                  <a:pt x="274" y="178"/>
                </a:lnTo>
                <a:lnTo>
                  <a:pt x="269" y="179"/>
                </a:lnTo>
                <a:lnTo>
                  <a:pt x="268" y="180"/>
                </a:lnTo>
                <a:lnTo>
                  <a:pt x="264" y="183"/>
                </a:lnTo>
                <a:lnTo>
                  <a:pt x="261" y="183"/>
                </a:lnTo>
                <a:lnTo>
                  <a:pt x="259" y="183"/>
                </a:lnTo>
                <a:lnTo>
                  <a:pt x="257" y="182"/>
                </a:lnTo>
                <a:lnTo>
                  <a:pt x="254" y="181"/>
                </a:lnTo>
                <a:lnTo>
                  <a:pt x="251" y="181"/>
                </a:lnTo>
                <a:lnTo>
                  <a:pt x="249" y="181"/>
                </a:lnTo>
                <a:lnTo>
                  <a:pt x="248" y="182"/>
                </a:lnTo>
                <a:lnTo>
                  <a:pt x="247" y="181"/>
                </a:lnTo>
                <a:lnTo>
                  <a:pt x="246" y="181"/>
                </a:lnTo>
                <a:lnTo>
                  <a:pt x="244" y="182"/>
                </a:lnTo>
                <a:lnTo>
                  <a:pt x="243" y="182"/>
                </a:lnTo>
                <a:lnTo>
                  <a:pt x="236" y="180"/>
                </a:lnTo>
                <a:lnTo>
                  <a:pt x="228" y="177"/>
                </a:lnTo>
                <a:lnTo>
                  <a:pt x="226" y="177"/>
                </a:lnTo>
                <a:lnTo>
                  <a:pt x="225" y="177"/>
                </a:lnTo>
                <a:lnTo>
                  <a:pt x="224" y="178"/>
                </a:lnTo>
                <a:lnTo>
                  <a:pt x="223" y="178"/>
                </a:lnTo>
                <a:lnTo>
                  <a:pt x="223" y="176"/>
                </a:lnTo>
                <a:lnTo>
                  <a:pt x="217" y="175"/>
                </a:lnTo>
                <a:lnTo>
                  <a:pt x="211" y="174"/>
                </a:lnTo>
                <a:lnTo>
                  <a:pt x="210" y="174"/>
                </a:lnTo>
                <a:lnTo>
                  <a:pt x="209" y="174"/>
                </a:lnTo>
                <a:lnTo>
                  <a:pt x="209" y="173"/>
                </a:lnTo>
                <a:lnTo>
                  <a:pt x="209" y="172"/>
                </a:lnTo>
                <a:lnTo>
                  <a:pt x="203" y="169"/>
                </a:lnTo>
                <a:lnTo>
                  <a:pt x="200" y="167"/>
                </a:lnTo>
                <a:lnTo>
                  <a:pt x="198" y="166"/>
                </a:lnTo>
                <a:lnTo>
                  <a:pt x="197" y="166"/>
                </a:lnTo>
                <a:lnTo>
                  <a:pt x="195" y="167"/>
                </a:lnTo>
                <a:lnTo>
                  <a:pt x="195" y="168"/>
                </a:lnTo>
                <a:lnTo>
                  <a:pt x="194" y="167"/>
                </a:lnTo>
                <a:lnTo>
                  <a:pt x="192" y="165"/>
                </a:lnTo>
                <a:lnTo>
                  <a:pt x="189" y="162"/>
                </a:lnTo>
                <a:lnTo>
                  <a:pt x="189" y="161"/>
                </a:lnTo>
                <a:lnTo>
                  <a:pt x="188" y="160"/>
                </a:lnTo>
                <a:lnTo>
                  <a:pt x="186" y="161"/>
                </a:lnTo>
                <a:lnTo>
                  <a:pt x="185" y="161"/>
                </a:lnTo>
                <a:lnTo>
                  <a:pt x="183" y="160"/>
                </a:lnTo>
                <a:lnTo>
                  <a:pt x="181" y="160"/>
                </a:lnTo>
                <a:lnTo>
                  <a:pt x="179" y="161"/>
                </a:lnTo>
                <a:lnTo>
                  <a:pt x="177" y="161"/>
                </a:lnTo>
                <a:lnTo>
                  <a:pt x="176" y="161"/>
                </a:lnTo>
                <a:lnTo>
                  <a:pt x="175" y="161"/>
                </a:lnTo>
                <a:lnTo>
                  <a:pt x="174" y="159"/>
                </a:lnTo>
                <a:lnTo>
                  <a:pt x="173" y="158"/>
                </a:lnTo>
                <a:lnTo>
                  <a:pt x="173" y="156"/>
                </a:lnTo>
                <a:lnTo>
                  <a:pt x="170" y="155"/>
                </a:lnTo>
                <a:lnTo>
                  <a:pt x="168" y="154"/>
                </a:lnTo>
                <a:lnTo>
                  <a:pt x="167" y="154"/>
                </a:lnTo>
                <a:lnTo>
                  <a:pt x="165" y="155"/>
                </a:lnTo>
                <a:lnTo>
                  <a:pt x="163" y="155"/>
                </a:lnTo>
                <a:lnTo>
                  <a:pt x="161" y="155"/>
                </a:lnTo>
                <a:lnTo>
                  <a:pt x="159" y="156"/>
                </a:lnTo>
                <a:lnTo>
                  <a:pt x="157" y="156"/>
                </a:lnTo>
                <a:lnTo>
                  <a:pt x="156" y="156"/>
                </a:lnTo>
                <a:lnTo>
                  <a:pt x="155" y="156"/>
                </a:lnTo>
                <a:lnTo>
                  <a:pt x="151" y="155"/>
                </a:lnTo>
                <a:lnTo>
                  <a:pt x="149" y="155"/>
                </a:lnTo>
                <a:lnTo>
                  <a:pt x="147" y="154"/>
                </a:lnTo>
                <a:lnTo>
                  <a:pt x="143" y="157"/>
                </a:lnTo>
                <a:lnTo>
                  <a:pt x="141" y="158"/>
                </a:lnTo>
                <a:lnTo>
                  <a:pt x="137" y="158"/>
                </a:lnTo>
                <a:lnTo>
                  <a:pt x="137" y="161"/>
                </a:lnTo>
                <a:lnTo>
                  <a:pt x="135" y="160"/>
                </a:lnTo>
                <a:lnTo>
                  <a:pt x="133" y="160"/>
                </a:lnTo>
                <a:lnTo>
                  <a:pt x="122" y="163"/>
                </a:lnTo>
                <a:lnTo>
                  <a:pt x="120" y="161"/>
                </a:lnTo>
                <a:lnTo>
                  <a:pt x="115" y="161"/>
                </a:lnTo>
                <a:lnTo>
                  <a:pt x="113" y="159"/>
                </a:lnTo>
                <a:lnTo>
                  <a:pt x="108" y="159"/>
                </a:lnTo>
                <a:lnTo>
                  <a:pt x="104" y="160"/>
                </a:lnTo>
                <a:lnTo>
                  <a:pt x="101" y="161"/>
                </a:lnTo>
                <a:lnTo>
                  <a:pt x="99" y="160"/>
                </a:lnTo>
                <a:lnTo>
                  <a:pt x="97" y="159"/>
                </a:lnTo>
                <a:lnTo>
                  <a:pt x="91" y="157"/>
                </a:lnTo>
                <a:lnTo>
                  <a:pt x="86" y="156"/>
                </a:lnTo>
                <a:lnTo>
                  <a:pt x="84" y="158"/>
                </a:lnTo>
                <a:lnTo>
                  <a:pt x="81" y="158"/>
                </a:lnTo>
                <a:lnTo>
                  <a:pt x="81" y="159"/>
                </a:lnTo>
                <a:lnTo>
                  <a:pt x="78" y="160"/>
                </a:lnTo>
                <a:lnTo>
                  <a:pt x="76" y="162"/>
                </a:lnTo>
                <a:lnTo>
                  <a:pt x="71" y="158"/>
                </a:lnTo>
                <a:lnTo>
                  <a:pt x="68" y="157"/>
                </a:lnTo>
                <a:lnTo>
                  <a:pt x="64" y="158"/>
                </a:lnTo>
                <a:lnTo>
                  <a:pt x="60" y="155"/>
                </a:lnTo>
                <a:lnTo>
                  <a:pt x="57" y="155"/>
                </a:lnTo>
                <a:lnTo>
                  <a:pt x="51" y="147"/>
                </a:lnTo>
                <a:lnTo>
                  <a:pt x="40" y="140"/>
                </a:lnTo>
                <a:lnTo>
                  <a:pt x="38" y="140"/>
                </a:lnTo>
                <a:lnTo>
                  <a:pt x="35" y="135"/>
                </a:lnTo>
                <a:lnTo>
                  <a:pt x="35" y="131"/>
                </a:lnTo>
                <a:lnTo>
                  <a:pt x="33" y="128"/>
                </a:lnTo>
                <a:lnTo>
                  <a:pt x="32" y="128"/>
                </a:lnTo>
                <a:lnTo>
                  <a:pt x="30" y="127"/>
                </a:lnTo>
                <a:lnTo>
                  <a:pt x="24" y="126"/>
                </a:lnTo>
                <a:lnTo>
                  <a:pt x="21" y="124"/>
                </a:lnTo>
                <a:lnTo>
                  <a:pt x="19" y="123"/>
                </a:lnTo>
                <a:lnTo>
                  <a:pt x="20" y="120"/>
                </a:lnTo>
                <a:lnTo>
                  <a:pt x="21" y="116"/>
                </a:lnTo>
                <a:lnTo>
                  <a:pt x="19" y="112"/>
                </a:lnTo>
                <a:lnTo>
                  <a:pt x="19" y="109"/>
                </a:lnTo>
                <a:lnTo>
                  <a:pt x="19" y="103"/>
                </a:lnTo>
                <a:lnTo>
                  <a:pt x="19" y="102"/>
                </a:lnTo>
                <a:lnTo>
                  <a:pt x="15" y="98"/>
                </a:lnTo>
                <a:lnTo>
                  <a:pt x="13" y="98"/>
                </a:lnTo>
                <a:lnTo>
                  <a:pt x="13" y="96"/>
                </a:lnTo>
                <a:lnTo>
                  <a:pt x="8" y="93"/>
                </a:lnTo>
                <a:lnTo>
                  <a:pt x="5" y="91"/>
                </a:lnTo>
                <a:lnTo>
                  <a:pt x="5" y="88"/>
                </a:lnTo>
                <a:lnTo>
                  <a:pt x="11" y="82"/>
                </a:lnTo>
                <a:lnTo>
                  <a:pt x="15" y="81"/>
                </a:lnTo>
                <a:lnTo>
                  <a:pt x="18" y="76"/>
                </a:lnTo>
                <a:lnTo>
                  <a:pt x="17" y="72"/>
                </a:lnTo>
                <a:lnTo>
                  <a:pt x="16" y="69"/>
                </a:lnTo>
                <a:lnTo>
                  <a:pt x="11" y="66"/>
                </a:lnTo>
                <a:lnTo>
                  <a:pt x="12" y="60"/>
                </a:lnTo>
                <a:lnTo>
                  <a:pt x="15" y="57"/>
                </a:lnTo>
                <a:lnTo>
                  <a:pt x="16" y="55"/>
                </a:lnTo>
                <a:lnTo>
                  <a:pt x="16" y="52"/>
                </a:lnTo>
                <a:lnTo>
                  <a:pt x="14" y="51"/>
                </a:lnTo>
                <a:lnTo>
                  <a:pt x="7" y="49"/>
                </a:lnTo>
                <a:lnTo>
                  <a:pt x="0" y="46"/>
                </a:lnTo>
                <a:lnTo>
                  <a:pt x="0" y="43"/>
                </a:lnTo>
                <a:lnTo>
                  <a:pt x="2" y="39"/>
                </a:lnTo>
                <a:lnTo>
                  <a:pt x="4" y="35"/>
                </a:lnTo>
                <a:lnTo>
                  <a:pt x="8" y="31"/>
                </a:lnTo>
                <a:lnTo>
                  <a:pt x="4" y="21"/>
                </a:lnTo>
                <a:lnTo>
                  <a:pt x="5" y="16"/>
                </a:lnTo>
                <a:lnTo>
                  <a:pt x="6" y="13"/>
                </a:lnTo>
                <a:lnTo>
                  <a:pt x="8" y="8"/>
                </a:lnTo>
                <a:lnTo>
                  <a:pt x="11" y="5"/>
                </a:lnTo>
                <a:lnTo>
                  <a:pt x="12" y="0"/>
                </a:lnTo>
                <a:close/>
              </a:path>
            </a:pathLst>
          </a:custGeom>
          <a:noFill/>
          <a:ln w="0">
            <a:solidFill>
              <a:srgbClr val="C291B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3" name="Freeform 3840"/>
          <p:cNvSpPr>
            <a:spLocks/>
          </p:cNvSpPr>
          <p:nvPr/>
        </p:nvSpPr>
        <p:spPr bwMode="auto">
          <a:xfrm>
            <a:off x="6019800" y="2755900"/>
            <a:ext cx="2544763" cy="1185863"/>
          </a:xfrm>
          <a:custGeom>
            <a:avLst/>
            <a:gdLst>
              <a:gd name="T0" fmla="*/ 2147483647 w 326"/>
              <a:gd name="T1" fmla="*/ 2147483647 h 160"/>
              <a:gd name="T2" fmla="*/ 2147483647 w 326"/>
              <a:gd name="T3" fmla="*/ 2147483647 h 160"/>
              <a:gd name="T4" fmla="*/ 2147483647 w 326"/>
              <a:gd name="T5" fmla="*/ 2147483647 h 160"/>
              <a:gd name="T6" fmla="*/ 2147483647 w 326"/>
              <a:gd name="T7" fmla="*/ 2147483647 h 160"/>
              <a:gd name="T8" fmla="*/ 2147483647 w 326"/>
              <a:gd name="T9" fmla="*/ 2147483647 h 160"/>
              <a:gd name="T10" fmla="*/ 2147483647 w 326"/>
              <a:gd name="T11" fmla="*/ 2147483647 h 160"/>
              <a:gd name="T12" fmla="*/ 2147483647 w 326"/>
              <a:gd name="T13" fmla="*/ 2147483647 h 160"/>
              <a:gd name="T14" fmla="*/ 2147483647 w 326"/>
              <a:gd name="T15" fmla="*/ 2147483647 h 160"/>
              <a:gd name="T16" fmla="*/ 2147483647 w 326"/>
              <a:gd name="T17" fmla="*/ 2147483647 h 160"/>
              <a:gd name="T18" fmla="*/ 2147483647 w 326"/>
              <a:gd name="T19" fmla="*/ 2147483647 h 160"/>
              <a:gd name="T20" fmla="*/ 2147483647 w 326"/>
              <a:gd name="T21" fmla="*/ 2147483647 h 160"/>
              <a:gd name="T22" fmla="*/ 2147483647 w 326"/>
              <a:gd name="T23" fmla="*/ 2147483647 h 160"/>
              <a:gd name="T24" fmla="*/ 2147483647 w 326"/>
              <a:gd name="T25" fmla="*/ 2147483647 h 160"/>
              <a:gd name="T26" fmla="*/ 2147483647 w 326"/>
              <a:gd name="T27" fmla="*/ 2147483647 h 160"/>
              <a:gd name="T28" fmla="*/ 2147483647 w 326"/>
              <a:gd name="T29" fmla="*/ 2147483647 h 160"/>
              <a:gd name="T30" fmla="*/ 2147483647 w 326"/>
              <a:gd name="T31" fmla="*/ 2147483647 h 160"/>
              <a:gd name="T32" fmla="*/ 2147483647 w 326"/>
              <a:gd name="T33" fmla="*/ 2147483647 h 160"/>
              <a:gd name="T34" fmla="*/ 2147483647 w 326"/>
              <a:gd name="T35" fmla="*/ 2147483647 h 160"/>
              <a:gd name="T36" fmla="*/ 2147483647 w 326"/>
              <a:gd name="T37" fmla="*/ 2147483647 h 160"/>
              <a:gd name="T38" fmla="*/ 2147483647 w 326"/>
              <a:gd name="T39" fmla="*/ 2147483647 h 160"/>
              <a:gd name="T40" fmla="*/ 2147483647 w 326"/>
              <a:gd name="T41" fmla="*/ 2147483647 h 160"/>
              <a:gd name="T42" fmla="*/ 2147483647 w 326"/>
              <a:gd name="T43" fmla="*/ 2147483647 h 160"/>
              <a:gd name="T44" fmla="*/ 2147483647 w 326"/>
              <a:gd name="T45" fmla="*/ 2147483647 h 160"/>
              <a:gd name="T46" fmla="*/ 2147483647 w 326"/>
              <a:gd name="T47" fmla="*/ 2147483647 h 160"/>
              <a:gd name="T48" fmla="*/ 2147483647 w 326"/>
              <a:gd name="T49" fmla="*/ 2147483647 h 160"/>
              <a:gd name="T50" fmla="*/ 2147483647 w 326"/>
              <a:gd name="T51" fmla="*/ 2147483647 h 160"/>
              <a:gd name="T52" fmla="*/ 2147483647 w 326"/>
              <a:gd name="T53" fmla="*/ 2147483647 h 160"/>
              <a:gd name="T54" fmla="*/ 2147483647 w 326"/>
              <a:gd name="T55" fmla="*/ 2147483647 h 160"/>
              <a:gd name="T56" fmla="*/ 2147483647 w 326"/>
              <a:gd name="T57" fmla="*/ 2147483647 h 160"/>
              <a:gd name="T58" fmla="*/ 2147483647 w 326"/>
              <a:gd name="T59" fmla="*/ 2147483647 h 160"/>
              <a:gd name="T60" fmla="*/ 2147483647 w 326"/>
              <a:gd name="T61" fmla="*/ 2147483647 h 160"/>
              <a:gd name="T62" fmla="*/ 2147483647 w 326"/>
              <a:gd name="T63" fmla="*/ 2147483647 h 160"/>
              <a:gd name="T64" fmla="*/ 2147483647 w 326"/>
              <a:gd name="T65" fmla="*/ 2147483647 h 160"/>
              <a:gd name="T66" fmla="*/ 2147483647 w 326"/>
              <a:gd name="T67" fmla="*/ 2147483647 h 160"/>
              <a:gd name="T68" fmla="*/ 2147483647 w 326"/>
              <a:gd name="T69" fmla="*/ 2147483647 h 160"/>
              <a:gd name="T70" fmla="*/ 2147483647 w 326"/>
              <a:gd name="T71" fmla="*/ 2147483647 h 160"/>
              <a:gd name="T72" fmla="*/ 2147483647 w 326"/>
              <a:gd name="T73" fmla="*/ 2147483647 h 160"/>
              <a:gd name="T74" fmla="*/ 2147483647 w 326"/>
              <a:gd name="T75" fmla="*/ 2147483647 h 160"/>
              <a:gd name="T76" fmla="*/ 2147483647 w 326"/>
              <a:gd name="T77" fmla="*/ 2147483647 h 160"/>
              <a:gd name="T78" fmla="*/ 2147483647 w 326"/>
              <a:gd name="T79" fmla="*/ 2147483647 h 160"/>
              <a:gd name="T80" fmla="*/ 2147483647 w 326"/>
              <a:gd name="T81" fmla="*/ 2147483647 h 160"/>
              <a:gd name="T82" fmla="*/ 2147483647 w 326"/>
              <a:gd name="T83" fmla="*/ 2147483647 h 160"/>
              <a:gd name="T84" fmla="*/ 2147483647 w 326"/>
              <a:gd name="T85" fmla="*/ 2147483647 h 160"/>
              <a:gd name="T86" fmla="*/ 2147483647 w 326"/>
              <a:gd name="T87" fmla="*/ 2147483647 h 160"/>
              <a:gd name="T88" fmla="*/ 2147483647 w 326"/>
              <a:gd name="T89" fmla="*/ 2147483647 h 160"/>
              <a:gd name="T90" fmla="*/ 2147483647 w 326"/>
              <a:gd name="T91" fmla="*/ 2147483647 h 160"/>
              <a:gd name="T92" fmla="*/ 2147483647 w 326"/>
              <a:gd name="T93" fmla="*/ 2147483647 h 160"/>
              <a:gd name="T94" fmla="*/ 2147483647 w 326"/>
              <a:gd name="T95" fmla="*/ 2147483647 h 160"/>
              <a:gd name="T96" fmla="*/ 2147483647 w 326"/>
              <a:gd name="T97" fmla="*/ 2147483647 h 160"/>
              <a:gd name="T98" fmla="*/ 2147483647 w 326"/>
              <a:gd name="T99" fmla="*/ 2147483647 h 160"/>
              <a:gd name="T100" fmla="*/ 2147483647 w 326"/>
              <a:gd name="T101" fmla="*/ 2147483647 h 160"/>
              <a:gd name="T102" fmla="*/ 2147483647 w 326"/>
              <a:gd name="T103" fmla="*/ 2147483647 h 160"/>
              <a:gd name="T104" fmla="*/ 2147483647 w 326"/>
              <a:gd name="T105" fmla="*/ 2147483647 h 160"/>
              <a:gd name="T106" fmla="*/ 2147483647 w 326"/>
              <a:gd name="T107" fmla="*/ 2147483647 h 160"/>
              <a:gd name="T108" fmla="*/ 2147483647 w 326"/>
              <a:gd name="T109" fmla="*/ 2147483647 h 160"/>
              <a:gd name="T110" fmla="*/ 2147483647 w 326"/>
              <a:gd name="T111" fmla="*/ 2147483647 h 160"/>
              <a:gd name="T112" fmla="*/ 2147483647 w 326"/>
              <a:gd name="T113" fmla="*/ 2147483647 h 160"/>
              <a:gd name="T114" fmla="*/ 2147483647 w 326"/>
              <a:gd name="T115" fmla="*/ 2147483647 h 160"/>
              <a:gd name="T116" fmla="*/ 2147483647 w 326"/>
              <a:gd name="T117" fmla="*/ 2147483647 h 160"/>
              <a:gd name="T118" fmla="*/ 2147483647 w 326"/>
              <a:gd name="T119" fmla="*/ 2147483647 h 16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26"/>
              <a:gd name="T181" fmla="*/ 0 h 160"/>
              <a:gd name="T182" fmla="*/ 326 w 326"/>
              <a:gd name="T183" fmla="*/ 160 h 16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26" h="160">
                <a:moveTo>
                  <a:pt x="74" y="4"/>
                </a:moveTo>
                <a:lnTo>
                  <a:pt x="76" y="6"/>
                </a:lnTo>
                <a:lnTo>
                  <a:pt x="77" y="9"/>
                </a:lnTo>
                <a:lnTo>
                  <a:pt x="77" y="11"/>
                </a:lnTo>
                <a:lnTo>
                  <a:pt x="77" y="12"/>
                </a:lnTo>
                <a:lnTo>
                  <a:pt x="76" y="13"/>
                </a:lnTo>
                <a:lnTo>
                  <a:pt x="75" y="14"/>
                </a:lnTo>
                <a:lnTo>
                  <a:pt x="74" y="19"/>
                </a:lnTo>
                <a:lnTo>
                  <a:pt x="74" y="21"/>
                </a:lnTo>
                <a:lnTo>
                  <a:pt x="87" y="18"/>
                </a:lnTo>
                <a:lnTo>
                  <a:pt x="89" y="21"/>
                </a:lnTo>
                <a:lnTo>
                  <a:pt x="93" y="20"/>
                </a:lnTo>
                <a:lnTo>
                  <a:pt x="93" y="17"/>
                </a:lnTo>
                <a:lnTo>
                  <a:pt x="94" y="14"/>
                </a:lnTo>
                <a:lnTo>
                  <a:pt x="97" y="11"/>
                </a:lnTo>
                <a:lnTo>
                  <a:pt x="99" y="10"/>
                </a:lnTo>
                <a:lnTo>
                  <a:pt x="101" y="11"/>
                </a:lnTo>
                <a:lnTo>
                  <a:pt x="102" y="11"/>
                </a:lnTo>
                <a:lnTo>
                  <a:pt x="107" y="12"/>
                </a:lnTo>
                <a:lnTo>
                  <a:pt x="110" y="12"/>
                </a:lnTo>
                <a:lnTo>
                  <a:pt x="112" y="11"/>
                </a:lnTo>
                <a:lnTo>
                  <a:pt x="118" y="14"/>
                </a:lnTo>
                <a:lnTo>
                  <a:pt x="123" y="17"/>
                </a:lnTo>
                <a:lnTo>
                  <a:pt x="126" y="15"/>
                </a:lnTo>
                <a:lnTo>
                  <a:pt x="127" y="13"/>
                </a:lnTo>
                <a:lnTo>
                  <a:pt x="128" y="13"/>
                </a:lnTo>
                <a:lnTo>
                  <a:pt x="133" y="14"/>
                </a:lnTo>
                <a:lnTo>
                  <a:pt x="137" y="15"/>
                </a:lnTo>
                <a:lnTo>
                  <a:pt x="141" y="15"/>
                </a:lnTo>
                <a:lnTo>
                  <a:pt x="145" y="14"/>
                </a:lnTo>
                <a:lnTo>
                  <a:pt x="155" y="13"/>
                </a:lnTo>
                <a:lnTo>
                  <a:pt x="156" y="12"/>
                </a:lnTo>
                <a:lnTo>
                  <a:pt x="160" y="7"/>
                </a:lnTo>
                <a:lnTo>
                  <a:pt x="163" y="5"/>
                </a:lnTo>
                <a:lnTo>
                  <a:pt x="166" y="5"/>
                </a:lnTo>
                <a:lnTo>
                  <a:pt x="168" y="6"/>
                </a:lnTo>
                <a:lnTo>
                  <a:pt x="171" y="7"/>
                </a:lnTo>
                <a:lnTo>
                  <a:pt x="174" y="7"/>
                </a:lnTo>
                <a:lnTo>
                  <a:pt x="176" y="8"/>
                </a:lnTo>
                <a:lnTo>
                  <a:pt x="177" y="7"/>
                </a:lnTo>
                <a:lnTo>
                  <a:pt x="179" y="8"/>
                </a:lnTo>
                <a:lnTo>
                  <a:pt x="179" y="9"/>
                </a:lnTo>
                <a:lnTo>
                  <a:pt x="180" y="11"/>
                </a:lnTo>
                <a:lnTo>
                  <a:pt x="182" y="9"/>
                </a:lnTo>
                <a:lnTo>
                  <a:pt x="183" y="8"/>
                </a:lnTo>
                <a:lnTo>
                  <a:pt x="186" y="7"/>
                </a:lnTo>
                <a:lnTo>
                  <a:pt x="187" y="6"/>
                </a:lnTo>
                <a:lnTo>
                  <a:pt x="189" y="6"/>
                </a:lnTo>
                <a:lnTo>
                  <a:pt x="190" y="5"/>
                </a:lnTo>
                <a:lnTo>
                  <a:pt x="192" y="5"/>
                </a:lnTo>
                <a:lnTo>
                  <a:pt x="194" y="5"/>
                </a:lnTo>
                <a:lnTo>
                  <a:pt x="197" y="5"/>
                </a:lnTo>
                <a:lnTo>
                  <a:pt x="200" y="4"/>
                </a:lnTo>
                <a:lnTo>
                  <a:pt x="201" y="4"/>
                </a:lnTo>
                <a:lnTo>
                  <a:pt x="203" y="4"/>
                </a:lnTo>
                <a:lnTo>
                  <a:pt x="204" y="5"/>
                </a:lnTo>
                <a:lnTo>
                  <a:pt x="206" y="6"/>
                </a:lnTo>
                <a:lnTo>
                  <a:pt x="206" y="7"/>
                </a:lnTo>
                <a:lnTo>
                  <a:pt x="206" y="8"/>
                </a:lnTo>
                <a:lnTo>
                  <a:pt x="205" y="10"/>
                </a:lnTo>
                <a:lnTo>
                  <a:pt x="203" y="11"/>
                </a:lnTo>
                <a:lnTo>
                  <a:pt x="203" y="13"/>
                </a:lnTo>
                <a:lnTo>
                  <a:pt x="204" y="15"/>
                </a:lnTo>
                <a:lnTo>
                  <a:pt x="203" y="18"/>
                </a:lnTo>
                <a:lnTo>
                  <a:pt x="205" y="19"/>
                </a:lnTo>
                <a:lnTo>
                  <a:pt x="209" y="19"/>
                </a:lnTo>
                <a:lnTo>
                  <a:pt x="212" y="18"/>
                </a:lnTo>
                <a:lnTo>
                  <a:pt x="215" y="16"/>
                </a:lnTo>
                <a:lnTo>
                  <a:pt x="217" y="14"/>
                </a:lnTo>
                <a:lnTo>
                  <a:pt x="219" y="13"/>
                </a:lnTo>
                <a:lnTo>
                  <a:pt x="225" y="11"/>
                </a:lnTo>
                <a:lnTo>
                  <a:pt x="228" y="5"/>
                </a:lnTo>
                <a:lnTo>
                  <a:pt x="230" y="4"/>
                </a:lnTo>
                <a:lnTo>
                  <a:pt x="232" y="3"/>
                </a:lnTo>
                <a:lnTo>
                  <a:pt x="233" y="4"/>
                </a:lnTo>
                <a:lnTo>
                  <a:pt x="235" y="4"/>
                </a:lnTo>
                <a:lnTo>
                  <a:pt x="237" y="5"/>
                </a:lnTo>
                <a:lnTo>
                  <a:pt x="239" y="3"/>
                </a:lnTo>
                <a:lnTo>
                  <a:pt x="240" y="2"/>
                </a:lnTo>
                <a:lnTo>
                  <a:pt x="244" y="0"/>
                </a:lnTo>
                <a:lnTo>
                  <a:pt x="246" y="0"/>
                </a:lnTo>
                <a:lnTo>
                  <a:pt x="248" y="2"/>
                </a:lnTo>
                <a:lnTo>
                  <a:pt x="249" y="3"/>
                </a:lnTo>
                <a:lnTo>
                  <a:pt x="252" y="6"/>
                </a:lnTo>
                <a:lnTo>
                  <a:pt x="255" y="8"/>
                </a:lnTo>
                <a:lnTo>
                  <a:pt x="256" y="9"/>
                </a:lnTo>
                <a:lnTo>
                  <a:pt x="257" y="11"/>
                </a:lnTo>
                <a:lnTo>
                  <a:pt x="258" y="12"/>
                </a:lnTo>
                <a:lnTo>
                  <a:pt x="262" y="14"/>
                </a:lnTo>
                <a:lnTo>
                  <a:pt x="264" y="14"/>
                </a:lnTo>
                <a:lnTo>
                  <a:pt x="265" y="14"/>
                </a:lnTo>
                <a:lnTo>
                  <a:pt x="265" y="13"/>
                </a:lnTo>
                <a:lnTo>
                  <a:pt x="267" y="10"/>
                </a:lnTo>
                <a:lnTo>
                  <a:pt x="268" y="9"/>
                </a:lnTo>
                <a:lnTo>
                  <a:pt x="272" y="7"/>
                </a:lnTo>
                <a:lnTo>
                  <a:pt x="278" y="8"/>
                </a:lnTo>
                <a:lnTo>
                  <a:pt x="283" y="5"/>
                </a:lnTo>
                <a:lnTo>
                  <a:pt x="285" y="7"/>
                </a:lnTo>
                <a:lnTo>
                  <a:pt x="287" y="9"/>
                </a:lnTo>
                <a:lnTo>
                  <a:pt x="289" y="7"/>
                </a:lnTo>
                <a:lnTo>
                  <a:pt x="290" y="5"/>
                </a:lnTo>
                <a:lnTo>
                  <a:pt x="291" y="4"/>
                </a:lnTo>
                <a:lnTo>
                  <a:pt x="292" y="3"/>
                </a:lnTo>
                <a:lnTo>
                  <a:pt x="295" y="6"/>
                </a:lnTo>
                <a:lnTo>
                  <a:pt x="304" y="0"/>
                </a:lnTo>
                <a:lnTo>
                  <a:pt x="305" y="0"/>
                </a:lnTo>
                <a:lnTo>
                  <a:pt x="306" y="2"/>
                </a:lnTo>
                <a:lnTo>
                  <a:pt x="306" y="4"/>
                </a:lnTo>
                <a:lnTo>
                  <a:pt x="306" y="5"/>
                </a:lnTo>
                <a:lnTo>
                  <a:pt x="309" y="6"/>
                </a:lnTo>
                <a:lnTo>
                  <a:pt x="312" y="8"/>
                </a:lnTo>
                <a:lnTo>
                  <a:pt x="314" y="8"/>
                </a:lnTo>
                <a:lnTo>
                  <a:pt x="318" y="10"/>
                </a:lnTo>
                <a:lnTo>
                  <a:pt x="319" y="11"/>
                </a:lnTo>
                <a:lnTo>
                  <a:pt x="321" y="12"/>
                </a:lnTo>
                <a:lnTo>
                  <a:pt x="322" y="12"/>
                </a:lnTo>
                <a:lnTo>
                  <a:pt x="322" y="13"/>
                </a:lnTo>
                <a:lnTo>
                  <a:pt x="323" y="14"/>
                </a:lnTo>
                <a:lnTo>
                  <a:pt x="324" y="14"/>
                </a:lnTo>
                <a:lnTo>
                  <a:pt x="325" y="15"/>
                </a:lnTo>
                <a:lnTo>
                  <a:pt x="326" y="16"/>
                </a:lnTo>
                <a:lnTo>
                  <a:pt x="326" y="17"/>
                </a:lnTo>
                <a:lnTo>
                  <a:pt x="326" y="19"/>
                </a:lnTo>
                <a:lnTo>
                  <a:pt x="325" y="20"/>
                </a:lnTo>
                <a:lnTo>
                  <a:pt x="324" y="22"/>
                </a:lnTo>
                <a:lnTo>
                  <a:pt x="323" y="23"/>
                </a:lnTo>
                <a:lnTo>
                  <a:pt x="322" y="24"/>
                </a:lnTo>
                <a:lnTo>
                  <a:pt x="322" y="26"/>
                </a:lnTo>
                <a:lnTo>
                  <a:pt x="322" y="28"/>
                </a:lnTo>
                <a:lnTo>
                  <a:pt x="322" y="29"/>
                </a:lnTo>
                <a:lnTo>
                  <a:pt x="324" y="30"/>
                </a:lnTo>
                <a:lnTo>
                  <a:pt x="324" y="31"/>
                </a:lnTo>
                <a:lnTo>
                  <a:pt x="324" y="33"/>
                </a:lnTo>
                <a:lnTo>
                  <a:pt x="323" y="34"/>
                </a:lnTo>
                <a:lnTo>
                  <a:pt x="322" y="35"/>
                </a:lnTo>
                <a:lnTo>
                  <a:pt x="321" y="37"/>
                </a:lnTo>
                <a:lnTo>
                  <a:pt x="320" y="38"/>
                </a:lnTo>
                <a:lnTo>
                  <a:pt x="319" y="39"/>
                </a:lnTo>
                <a:lnTo>
                  <a:pt x="318" y="39"/>
                </a:lnTo>
                <a:lnTo>
                  <a:pt x="317" y="41"/>
                </a:lnTo>
                <a:lnTo>
                  <a:pt x="317" y="42"/>
                </a:lnTo>
                <a:lnTo>
                  <a:pt x="317" y="43"/>
                </a:lnTo>
                <a:lnTo>
                  <a:pt x="316" y="44"/>
                </a:lnTo>
                <a:lnTo>
                  <a:pt x="314" y="44"/>
                </a:lnTo>
                <a:lnTo>
                  <a:pt x="313" y="45"/>
                </a:lnTo>
                <a:lnTo>
                  <a:pt x="312" y="45"/>
                </a:lnTo>
                <a:lnTo>
                  <a:pt x="312" y="46"/>
                </a:lnTo>
                <a:lnTo>
                  <a:pt x="312" y="47"/>
                </a:lnTo>
                <a:lnTo>
                  <a:pt x="311" y="49"/>
                </a:lnTo>
                <a:lnTo>
                  <a:pt x="310" y="50"/>
                </a:lnTo>
                <a:lnTo>
                  <a:pt x="309" y="51"/>
                </a:lnTo>
                <a:lnTo>
                  <a:pt x="309" y="52"/>
                </a:lnTo>
                <a:lnTo>
                  <a:pt x="309" y="53"/>
                </a:lnTo>
                <a:lnTo>
                  <a:pt x="309" y="55"/>
                </a:lnTo>
                <a:lnTo>
                  <a:pt x="309" y="56"/>
                </a:lnTo>
                <a:lnTo>
                  <a:pt x="308" y="57"/>
                </a:lnTo>
                <a:lnTo>
                  <a:pt x="303" y="59"/>
                </a:lnTo>
                <a:lnTo>
                  <a:pt x="292" y="65"/>
                </a:lnTo>
                <a:lnTo>
                  <a:pt x="290" y="65"/>
                </a:lnTo>
                <a:lnTo>
                  <a:pt x="289" y="63"/>
                </a:lnTo>
                <a:lnTo>
                  <a:pt x="288" y="63"/>
                </a:lnTo>
                <a:lnTo>
                  <a:pt x="286" y="64"/>
                </a:lnTo>
                <a:lnTo>
                  <a:pt x="284" y="64"/>
                </a:lnTo>
                <a:lnTo>
                  <a:pt x="283" y="64"/>
                </a:lnTo>
                <a:lnTo>
                  <a:pt x="282" y="65"/>
                </a:lnTo>
                <a:lnTo>
                  <a:pt x="281" y="66"/>
                </a:lnTo>
                <a:lnTo>
                  <a:pt x="280" y="67"/>
                </a:lnTo>
                <a:cubicBezTo>
                  <a:pt x="280" y="67"/>
                  <a:pt x="281" y="67"/>
                  <a:pt x="279" y="69"/>
                </a:cubicBezTo>
                <a:cubicBezTo>
                  <a:pt x="277" y="70"/>
                  <a:pt x="277" y="70"/>
                  <a:pt x="277" y="70"/>
                </a:cubicBezTo>
                <a:lnTo>
                  <a:pt x="276" y="72"/>
                </a:lnTo>
                <a:lnTo>
                  <a:pt x="275" y="72"/>
                </a:lnTo>
                <a:lnTo>
                  <a:pt x="269" y="72"/>
                </a:lnTo>
                <a:lnTo>
                  <a:pt x="262" y="73"/>
                </a:lnTo>
                <a:lnTo>
                  <a:pt x="255" y="73"/>
                </a:lnTo>
                <a:lnTo>
                  <a:pt x="250" y="74"/>
                </a:lnTo>
                <a:lnTo>
                  <a:pt x="245" y="76"/>
                </a:lnTo>
                <a:lnTo>
                  <a:pt x="240" y="76"/>
                </a:lnTo>
                <a:lnTo>
                  <a:pt x="238" y="76"/>
                </a:lnTo>
                <a:lnTo>
                  <a:pt x="237" y="76"/>
                </a:lnTo>
                <a:lnTo>
                  <a:pt x="235" y="77"/>
                </a:lnTo>
                <a:lnTo>
                  <a:pt x="234" y="77"/>
                </a:lnTo>
                <a:lnTo>
                  <a:pt x="232" y="78"/>
                </a:lnTo>
                <a:lnTo>
                  <a:pt x="231" y="79"/>
                </a:lnTo>
                <a:lnTo>
                  <a:pt x="230" y="80"/>
                </a:lnTo>
                <a:lnTo>
                  <a:pt x="230" y="81"/>
                </a:lnTo>
                <a:lnTo>
                  <a:pt x="229" y="82"/>
                </a:lnTo>
                <a:lnTo>
                  <a:pt x="227" y="82"/>
                </a:lnTo>
                <a:lnTo>
                  <a:pt x="227" y="84"/>
                </a:lnTo>
                <a:lnTo>
                  <a:pt x="226" y="86"/>
                </a:lnTo>
                <a:lnTo>
                  <a:pt x="225" y="88"/>
                </a:lnTo>
                <a:lnTo>
                  <a:pt x="225" y="89"/>
                </a:lnTo>
                <a:lnTo>
                  <a:pt x="225" y="90"/>
                </a:lnTo>
                <a:lnTo>
                  <a:pt x="225" y="91"/>
                </a:lnTo>
                <a:lnTo>
                  <a:pt x="223" y="98"/>
                </a:lnTo>
                <a:lnTo>
                  <a:pt x="222" y="100"/>
                </a:lnTo>
                <a:lnTo>
                  <a:pt x="221" y="101"/>
                </a:lnTo>
                <a:lnTo>
                  <a:pt x="220" y="103"/>
                </a:lnTo>
                <a:lnTo>
                  <a:pt x="220" y="104"/>
                </a:lnTo>
                <a:lnTo>
                  <a:pt x="219" y="104"/>
                </a:lnTo>
                <a:lnTo>
                  <a:pt x="218" y="105"/>
                </a:lnTo>
                <a:lnTo>
                  <a:pt x="217" y="106"/>
                </a:lnTo>
                <a:lnTo>
                  <a:pt x="216" y="107"/>
                </a:lnTo>
                <a:lnTo>
                  <a:pt x="216" y="108"/>
                </a:lnTo>
                <a:lnTo>
                  <a:pt x="216" y="109"/>
                </a:lnTo>
                <a:lnTo>
                  <a:pt x="215" y="111"/>
                </a:lnTo>
                <a:lnTo>
                  <a:pt x="214" y="112"/>
                </a:lnTo>
                <a:lnTo>
                  <a:pt x="214" y="113"/>
                </a:lnTo>
                <a:lnTo>
                  <a:pt x="214" y="114"/>
                </a:lnTo>
                <a:lnTo>
                  <a:pt x="214" y="115"/>
                </a:lnTo>
                <a:lnTo>
                  <a:pt x="214" y="116"/>
                </a:lnTo>
                <a:lnTo>
                  <a:pt x="213" y="117"/>
                </a:lnTo>
                <a:lnTo>
                  <a:pt x="214" y="118"/>
                </a:lnTo>
                <a:lnTo>
                  <a:pt x="213" y="120"/>
                </a:lnTo>
                <a:lnTo>
                  <a:pt x="213" y="121"/>
                </a:lnTo>
                <a:lnTo>
                  <a:pt x="214" y="123"/>
                </a:lnTo>
                <a:lnTo>
                  <a:pt x="213" y="125"/>
                </a:lnTo>
                <a:lnTo>
                  <a:pt x="212" y="128"/>
                </a:lnTo>
                <a:lnTo>
                  <a:pt x="210" y="128"/>
                </a:lnTo>
                <a:lnTo>
                  <a:pt x="208" y="129"/>
                </a:lnTo>
                <a:lnTo>
                  <a:pt x="204" y="128"/>
                </a:lnTo>
                <a:lnTo>
                  <a:pt x="202" y="128"/>
                </a:lnTo>
                <a:lnTo>
                  <a:pt x="201" y="129"/>
                </a:lnTo>
                <a:lnTo>
                  <a:pt x="200" y="130"/>
                </a:lnTo>
                <a:lnTo>
                  <a:pt x="198" y="130"/>
                </a:lnTo>
                <a:lnTo>
                  <a:pt x="198" y="132"/>
                </a:lnTo>
                <a:lnTo>
                  <a:pt x="197" y="133"/>
                </a:lnTo>
                <a:lnTo>
                  <a:pt x="196" y="132"/>
                </a:lnTo>
                <a:lnTo>
                  <a:pt x="195" y="130"/>
                </a:lnTo>
                <a:lnTo>
                  <a:pt x="194" y="130"/>
                </a:lnTo>
                <a:lnTo>
                  <a:pt x="193" y="130"/>
                </a:lnTo>
                <a:lnTo>
                  <a:pt x="192" y="132"/>
                </a:lnTo>
                <a:lnTo>
                  <a:pt x="191" y="133"/>
                </a:lnTo>
                <a:lnTo>
                  <a:pt x="190" y="132"/>
                </a:lnTo>
                <a:lnTo>
                  <a:pt x="189" y="133"/>
                </a:lnTo>
                <a:lnTo>
                  <a:pt x="188" y="134"/>
                </a:lnTo>
                <a:lnTo>
                  <a:pt x="187" y="134"/>
                </a:lnTo>
                <a:lnTo>
                  <a:pt x="185" y="134"/>
                </a:lnTo>
                <a:lnTo>
                  <a:pt x="184" y="135"/>
                </a:lnTo>
                <a:lnTo>
                  <a:pt x="183" y="135"/>
                </a:lnTo>
                <a:lnTo>
                  <a:pt x="180" y="134"/>
                </a:lnTo>
                <a:lnTo>
                  <a:pt x="180" y="133"/>
                </a:lnTo>
                <a:lnTo>
                  <a:pt x="179" y="131"/>
                </a:lnTo>
                <a:lnTo>
                  <a:pt x="177" y="131"/>
                </a:lnTo>
                <a:lnTo>
                  <a:pt x="176" y="133"/>
                </a:lnTo>
                <a:lnTo>
                  <a:pt x="171" y="136"/>
                </a:lnTo>
                <a:lnTo>
                  <a:pt x="168" y="137"/>
                </a:lnTo>
                <a:lnTo>
                  <a:pt x="166" y="136"/>
                </a:lnTo>
                <a:lnTo>
                  <a:pt x="164" y="136"/>
                </a:lnTo>
                <a:lnTo>
                  <a:pt x="163" y="138"/>
                </a:lnTo>
                <a:lnTo>
                  <a:pt x="161" y="139"/>
                </a:lnTo>
                <a:lnTo>
                  <a:pt x="161" y="141"/>
                </a:lnTo>
                <a:lnTo>
                  <a:pt x="160" y="141"/>
                </a:lnTo>
                <a:lnTo>
                  <a:pt x="159" y="141"/>
                </a:lnTo>
                <a:lnTo>
                  <a:pt x="158" y="141"/>
                </a:lnTo>
                <a:lnTo>
                  <a:pt x="157" y="140"/>
                </a:lnTo>
                <a:lnTo>
                  <a:pt x="155" y="141"/>
                </a:lnTo>
                <a:lnTo>
                  <a:pt x="155" y="142"/>
                </a:lnTo>
                <a:lnTo>
                  <a:pt x="153" y="143"/>
                </a:lnTo>
                <a:lnTo>
                  <a:pt x="152" y="143"/>
                </a:lnTo>
                <a:lnTo>
                  <a:pt x="152" y="144"/>
                </a:lnTo>
                <a:lnTo>
                  <a:pt x="152" y="145"/>
                </a:lnTo>
                <a:lnTo>
                  <a:pt x="151" y="146"/>
                </a:lnTo>
                <a:lnTo>
                  <a:pt x="150" y="146"/>
                </a:lnTo>
                <a:lnTo>
                  <a:pt x="149" y="146"/>
                </a:lnTo>
                <a:lnTo>
                  <a:pt x="148" y="148"/>
                </a:lnTo>
                <a:lnTo>
                  <a:pt x="147" y="148"/>
                </a:lnTo>
                <a:lnTo>
                  <a:pt x="144" y="149"/>
                </a:lnTo>
                <a:lnTo>
                  <a:pt x="140" y="151"/>
                </a:lnTo>
                <a:lnTo>
                  <a:pt x="139" y="150"/>
                </a:lnTo>
                <a:lnTo>
                  <a:pt x="138" y="150"/>
                </a:lnTo>
                <a:lnTo>
                  <a:pt x="136" y="152"/>
                </a:lnTo>
                <a:lnTo>
                  <a:pt x="135" y="152"/>
                </a:lnTo>
                <a:lnTo>
                  <a:pt x="134" y="151"/>
                </a:lnTo>
                <a:lnTo>
                  <a:pt x="132" y="151"/>
                </a:lnTo>
                <a:lnTo>
                  <a:pt x="129" y="152"/>
                </a:lnTo>
                <a:lnTo>
                  <a:pt x="129" y="153"/>
                </a:lnTo>
                <a:lnTo>
                  <a:pt x="128" y="154"/>
                </a:lnTo>
                <a:lnTo>
                  <a:pt x="128" y="156"/>
                </a:lnTo>
                <a:lnTo>
                  <a:pt x="125" y="156"/>
                </a:lnTo>
                <a:lnTo>
                  <a:pt x="122" y="159"/>
                </a:lnTo>
                <a:lnTo>
                  <a:pt x="120" y="158"/>
                </a:lnTo>
                <a:lnTo>
                  <a:pt x="118" y="158"/>
                </a:lnTo>
                <a:lnTo>
                  <a:pt x="116" y="157"/>
                </a:lnTo>
                <a:lnTo>
                  <a:pt x="113" y="157"/>
                </a:lnTo>
                <a:lnTo>
                  <a:pt x="112" y="157"/>
                </a:lnTo>
                <a:lnTo>
                  <a:pt x="112" y="158"/>
                </a:lnTo>
                <a:lnTo>
                  <a:pt x="111" y="159"/>
                </a:lnTo>
                <a:lnTo>
                  <a:pt x="110" y="157"/>
                </a:lnTo>
                <a:lnTo>
                  <a:pt x="109" y="159"/>
                </a:lnTo>
                <a:lnTo>
                  <a:pt x="108" y="160"/>
                </a:lnTo>
                <a:lnTo>
                  <a:pt x="103" y="159"/>
                </a:lnTo>
                <a:lnTo>
                  <a:pt x="101" y="159"/>
                </a:lnTo>
                <a:lnTo>
                  <a:pt x="99" y="158"/>
                </a:lnTo>
                <a:lnTo>
                  <a:pt x="97" y="158"/>
                </a:lnTo>
                <a:lnTo>
                  <a:pt x="95" y="157"/>
                </a:lnTo>
                <a:lnTo>
                  <a:pt x="93" y="155"/>
                </a:lnTo>
                <a:lnTo>
                  <a:pt x="92" y="154"/>
                </a:lnTo>
                <a:lnTo>
                  <a:pt x="90" y="153"/>
                </a:lnTo>
                <a:lnTo>
                  <a:pt x="88" y="153"/>
                </a:lnTo>
                <a:lnTo>
                  <a:pt x="86" y="153"/>
                </a:lnTo>
                <a:lnTo>
                  <a:pt x="81" y="153"/>
                </a:lnTo>
                <a:lnTo>
                  <a:pt x="78" y="147"/>
                </a:lnTo>
                <a:lnTo>
                  <a:pt x="65" y="142"/>
                </a:lnTo>
                <a:lnTo>
                  <a:pt x="61" y="139"/>
                </a:lnTo>
                <a:lnTo>
                  <a:pt x="58" y="137"/>
                </a:lnTo>
                <a:lnTo>
                  <a:pt x="55" y="135"/>
                </a:lnTo>
                <a:lnTo>
                  <a:pt x="43" y="132"/>
                </a:lnTo>
                <a:lnTo>
                  <a:pt x="31" y="129"/>
                </a:lnTo>
                <a:lnTo>
                  <a:pt x="18" y="125"/>
                </a:lnTo>
                <a:lnTo>
                  <a:pt x="4" y="121"/>
                </a:lnTo>
                <a:lnTo>
                  <a:pt x="8" y="116"/>
                </a:lnTo>
                <a:lnTo>
                  <a:pt x="11" y="112"/>
                </a:lnTo>
                <a:lnTo>
                  <a:pt x="13" y="112"/>
                </a:lnTo>
                <a:lnTo>
                  <a:pt x="15" y="112"/>
                </a:lnTo>
                <a:lnTo>
                  <a:pt x="14" y="111"/>
                </a:lnTo>
                <a:lnTo>
                  <a:pt x="14" y="109"/>
                </a:lnTo>
                <a:lnTo>
                  <a:pt x="15" y="109"/>
                </a:lnTo>
                <a:lnTo>
                  <a:pt x="16" y="108"/>
                </a:lnTo>
                <a:lnTo>
                  <a:pt x="14" y="106"/>
                </a:lnTo>
                <a:lnTo>
                  <a:pt x="18" y="102"/>
                </a:lnTo>
                <a:lnTo>
                  <a:pt x="22" y="100"/>
                </a:lnTo>
                <a:lnTo>
                  <a:pt x="23" y="99"/>
                </a:lnTo>
                <a:lnTo>
                  <a:pt x="25" y="99"/>
                </a:lnTo>
                <a:lnTo>
                  <a:pt x="27" y="97"/>
                </a:lnTo>
                <a:lnTo>
                  <a:pt x="25" y="94"/>
                </a:lnTo>
                <a:lnTo>
                  <a:pt x="26" y="93"/>
                </a:lnTo>
                <a:lnTo>
                  <a:pt x="23" y="90"/>
                </a:lnTo>
                <a:lnTo>
                  <a:pt x="22" y="90"/>
                </a:lnTo>
                <a:lnTo>
                  <a:pt x="19" y="90"/>
                </a:lnTo>
                <a:lnTo>
                  <a:pt x="18" y="87"/>
                </a:lnTo>
                <a:lnTo>
                  <a:pt x="15" y="85"/>
                </a:lnTo>
                <a:lnTo>
                  <a:pt x="15" y="84"/>
                </a:lnTo>
                <a:lnTo>
                  <a:pt x="12" y="84"/>
                </a:lnTo>
                <a:lnTo>
                  <a:pt x="7" y="81"/>
                </a:lnTo>
                <a:lnTo>
                  <a:pt x="4" y="79"/>
                </a:lnTo>
                <a:lnTo>
                  <a:pt x="4" y="77"/>
                </a:lnTo>
                <a:lnTo>
                  <a:pt x="2" y="77"/>
                </a:lnTo>
                <a:lnTo>
                  <a:pt x="1" y="77"/>
                </a:lnTo>
                <a:lnTo>
                  <a:pt x="0" y="75"/>
                </a:lnTo>
                <a:lnTo>
                  <a:pt x="2" y="73"/>
                </a:lnTo>
                <a:lnTo>
                  <a:pt x="8" y="72"/>
                </a:lnTo>
                <a:lnTo>
                  <a:pt x="12" y="71"/>
                </a:lnTo>
                <a:lnTo>
                  <a:pt x="12" y="69"/>
                </a:lnTo>
                <a:lnTo>
                  <a:pt x="11" y="64"/>
                </a:lnTo>
                <a:lnTo>
                  <a:pt x="9" y="58"/>
                </a:lnTo>
                <a:lnTo>
                  <a:pt x="7" y="53"/>
                </a:lnTo>
                <a:lnTo>
                  <a:pt x="7" y="49"/>
                </a:lnTo>
                <a:lnTo>
                  <a:pt x="10" y="40"/>
                </a:lnTo>
                <a:lnTo>
                  <a:pt x="12" y="34"/>
                </a:lnTo>
                <a:lnTo>
                  <a:pt x="15" y="31"/>
                </a:lnTo>
                <a:lnTo>
                  <a:pt x="17" y="28"/>
                </a:lnTo>
                <a:lnTo>
                  <a:pt x="20" y="25"/>
                </a:lnTo>
                <a:lnTo>
                  <a:pt x="22" y="24"/>
                </a:lnTo>
                <a:lnTo>
                  <a:pt x="30" y="21"/>
                </a:lnTo>
                <a:lnTo>
                  <a:pt x="40" y="18"/>
                </a:lnTo>
                <a:lnTo>
                  <a:pt x="44" y="17"/>
                </a:lnTo>
                <a:lnTo>
                  <a:pt x="48" y="15"/>
                </a:lnTo>
                <a:lnTo>
                  <a:pt x="57" y="10"/>
                </a:lnTo>
                <a:lnTo>
                  <a:pt x="67" y="6"/>
                </a:lnTo>
                <a:lnTo>
                  <a:pt x="74" y="4"/>
                </a:lnTo>
                <a:close/>
              </a:path>
            </a:pathLst>
          </a:custGeom>
          <a:solidFill>
            <a:srgbClr val="DDE9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4" name="Freeform 3841"/>
          <p:cNvSpPr>
            <a:spLocks/>
          </p:cNvSpPr>
          <p:nvPr/>
        </p:nvSpPr>
        <p:spPr bwMode="auto">
          <a:xfrm>
            <a:off x="6011863" y="2781300"/>
            <a:ext cx="2552700" cy="1160463"/>
          </a:xfrm>
          <a:custGeom>
            <a:avLst/>
            <a:gdLst>
              <a:gd name="T0" fmla="*/ 2147483647 w 326"/>
              <a:gd name="T1" fmla="*/ 2147483647 h 160"/>
              <a:gd name="T2" fmla="*/ 2147483647 w 326"/>
              <a:gd name="T3" fmla="*/ 2147483647 h 160"/>
              <a:gd name="T4" fmla="*/ 2147483647 w 326"/>
              <a:gd name="T5" fmla="*/ 2147483647 h 160"/>
              <a:gd name="T6" fmla="*/ 2147483647 w 326"/>
              <a:gd name="T7" fmla="*/ 2147483647 h 160"/>
              <a:gd name="T8" fmla="*/ 2147483647 w 326"/>
              <a:gd name="T9" fmla="*/ 2147483647 h 160"/>
              <a:gd name="T10" fmla="*/ 2147483647 w 326"/>
              <a:gd name="T11" fmla="*/ 2147483647 h 160"/>
              <a:gd name="T12" fmla="*/ 2147483647 w 326"/>
              <a:gd name="T13" fmla="*/ 2147483647 h 160"/>
              <a:gd name="T14" fmla="*/ 2147483647 w 326"/>
              <a:gd name="T15" fmla="*/ 2147483647 h 160"/>
              <a:gd name="T16" fmla="*/ 2147483647 w 326"/>
              <a:gd name="T17" fmla="*/ 2147483647 h 160"/>
              <a:gd name="T18" fmla="*/ 2147483647 w 326"/>
              <a:gd name="T19" fmla="*/ 2147483647 h 160"/>
              <a:gd name="T20" fmla="*/ 2147483647 w 326"/>
              <a:gd name="T21" fmla="*/ 2147483647 h 160"/>
              <a:gd name="T22" fmla="*/ 2147483647 w 326"/>
              <a:gd name="T23" fmla="*/ 2147483647 h 160"/>
              <a:gd name="T24" fmla="*/ 2147483647 w 326"/>
              <a:gd name="T25" fmla="*/ 2147483647 h 160"/>
              <a:gd name="T26" fmla="*/ 2147483647 w 326"/>
              <a:gd name="T27" fmla="*/ 2147483647 h 160"/>
              <a:gd name="T28" fmla="*/ 2147483647 w 326"/>
              <a:gd name="T29" fmla="*/ 2147483647 h 160"/>
              <a:gd name="T30" fmla="*/ 2147483647 w 326"/>
              <a:gd name="T31" fmla="*/ 2147483647 h 160"/>
              <a:gd name="T32" fmla="*/ 2147483647 w 326"/>
              <a:gd name="T33" fmla="*/ 2147483647 h 160"/>
              <a:gd name="T34" fmla="*/ 2147483647 w 326"/>
              <a:gd name="T35" fmla="*/ 2147483647 h 160"/>
              <a:gd name="T36" fmla="*/ 2147483647 w 326"/>
              <a:gd name="T37" fmla="*/ 2147483647 h 160"/>
              <a:gd name="T38" fmla="*/ 2147483647 w 326"/>
              <a:gd name="T39" fmla="*/ 2147483647 h 160"/>
              <a:gd name="T40" fmla="*/ 2147483647 w 326"/>
              <a:gd name="T41" fmla="*/ 2147483647 h 160"/>
              <a:gd name="T42" fmla="*/ 2147483647 w 326"/>
              <a:gd name="T43" fmla="*/ 2147483647 h 160"/>
              <a:gd name="T44" fmla="*/ 2147483647 w 326"/>
              <a:gd name="T45" fmla="*/ 2147483647 h 160"/>
              <a:gd name="T46" fmla="*/ 2147483647 w 326"/>
              <a:gd name="T47" fmla="*/ 2147483647 h 160"/>
              <a:gd name="T48" fmla="*/ 2147483647 w 326"/>
              <a:gd name="T49" fmla="*/ 2147483647 h 160"/>
              <a:gd name="T50" fmla="*/ 2147483647 w 326"/>
              <a:gd name="T51" fmla="*/ 2147483647 h 160"/>
              <a:gd name="T52" fmla="*/ 2147483647 w 326"/>
              <a:gd name="T53" fmla="*/ 2147483647 h 160"/>
              <a:gd name="T54" fmla="*/ 2147483647 w 326"/>
              <a:gd name="T55" fmla="*/ 2147483647 h 160"/>
              <a:gd name="T56" fmla="*/ 2147483647 w 326"/>
              <a:gd name="T57" fmla="*/ 2147483647 h 160"/>
              <a:gd name="T58" fmla="*/ 2147483647 w 326"/>
              <a:gd name="T59" fmla="*/ 2147483647 h 160"/>
              <a:gd name="T60" fmla="*/ 2147483647 w 326"/>
              <a:gd name="T61" fmla="*/ 2147483647 h 160"/>
              <a:gd name="T62" fmla="*/ 2147483647 w 326"/>
              <a:gd name="T63" fmla="*/ 2147483647 h 160"/>
              <a:gd name="T64" fmla="*/ 2147483647 w 326"/>
              <a:gd name="T65" fmla="*/ 2147483647 h 160"/>
              <a:gd name="T66" fmla="*/ 2147483647 w 326"/>
              <a:gd name="T67" fmla="*/ 2147483647 h 160"/>
              <a:gd name="T68" fmla="*/ 2147483647 w 326"/>
              <a:gd name="T69" fmla="*/ 2147483647 h 160"/>
              <a:gd name="T70" fmla="*/ 2147483647 w 326"/>
              <a:gd name="T71" fmla="*/ 2147483647 h 160"/>
              <a:gd name="T72" fmla="*/ 2147483647 w 326"/>
              <a:gd name="T73" fmla="*/ 2147483647 h 160"/>
              <a:gd name="T74" fmla="*/ 2147483647 w 326"/>
              <a:gd name="T75" fmla="*/ 2147483647 h 160"/>
              <a:gd name="T76" fmla="*/ 2147483647 w 326"/>
              <a:gd name="T77" fmla="*/ 2147483647 h 160"/>
              <a:gd name="T78" fmla="*/ 2147483647 w 326"/>
              <a:gd name="T79" fmla="*/ 2147483647 h 160"/>
              <a:gd name="T80" fmla="*/ 2147483647 w 326"/>
              <a:gd name="T81" fmla="*/ 2147483647 h 160"/>
              <a:gd name="T82" fmla="*/ 2147483647 w 326"/>
              <a:gd name="T83" fmla="*/ 2147483647 h 160"/>
              <a:gd name="T84" fmla="*/ 2147483647 w 326"/>
              <a:gd name="T85" fmla="*/ 2147483647 h 160"/>
              <a:gd name="T86" fmla="*/ 2147483647 w 326"/>
              <a:gd name="T87" fmla="*/ 2147483647 h 160"/>
              <a:gd name="T88" fmla="*/ 2147483647 w 326"/>
              <a:gd name="T89" fmla="*/ 2147483647 h 160"/>
              <a:gd name="T90" fmla="*/ 2147483647 w 326"/>
              <a:gd name="T91" fmla="*/ 2147483647 h 160"/>
              <a:gd name="T92" fmla="*/ 2147483647 w 326"/>
              <a:gd name="T93" fmla="*/ 2147483647 h 160"/>
              <a:gd name="T94" fmla="*/ 2147483647 w 326"/>
              <a:gd name="T95" fmla="*/ 2147483647 h 160"/>
              <a:gd name="T96" fmla="*/ 2147483647 w 326"/>
              <a:gd name="T97" fmla="*/ 2147483647 h 160"/>
              <a:gd name="T98" fmla="*/ 2147483647 w 326"/>
              <a:gd name="T99" fmla="*/ 2147483647 h 160"/>
              <a:gd name="T100" fmla="*/ 2147483647 w 326"/>
              <a:gd name="T101" fmla="*/ 2147483647 h 160"/>
              <a:gd name="T102" fmla="*/ 2147483647 w 326"/>
              <a:gd name="T103" fmla="*/ 2147483647 h 160"/>
              <a:gd name="T104" fmla="*/ 2147483647 w 326"/>
              <a:gd name="T105" fmla="*/ 2147483647 h 160"/>
              <a:gd name="T106" fmla="*/ 2147483647 w 326"/>
              <a:gd name="T107" fmla="*/ 2147483647 h 160"/>
              <a:gd name="T108" fmla="*/ 2147483647 w 326"/>
              <a:gd name="T109" fmla="*/ 2147483647 h 160"/>
              <a:gd name="T110" fmla="*/ 2147483647 w 326"/>
              <a:gd name="T111" fmla="*/ 2147483647 h 160"/>
              <a:gd name="T112" fmla="*/ 2147483647 w 326"/>
              <a:gd name="T113" fmla="*/ 2147483647 h 160"/>
              <a:gd name="T114" fmla="*/ 2147483647 w 326"/>
              <a:gd name="T115" fmla="*/ 2147483647 h 160"/>
              <a:gd name="T116" fmla="*/ 2147483647 w 326"/>
              <a:gd name="T117" fmla="*/ 2147483647 h 160"/>
              <a:gd name="T118" fmla="*/ 2147483647 w 326"/>
              <a:gd name="T119" fmla="*/ 2147483647 h 16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26"/>
              <a:gd name="T181" fmla="*/ 0 h 160"/>
              <a:gd name="T182" fmla="*/ 326 w 326"/>
              <a:gd name="T183" fmla="*/ 160 h 16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26" h="160">
                <a:moveTo>
                  <a:pt x="74" y="4"/>
                </a:moveTo>
                <a:lnTo>
                  <a:pt x="76" y="6"/>
                </a:lnTo>
                <a:lnTo>
                  <a:pt x="77" y="9"/>
                </a:lnTo>
                <a:lnTo>
                  <a:pt x="77" y="11"/>
                </a:lnTo>
                <a:lnTo>
                  <a:pt x="77" y="12"/>
                </a:lnTo>
                <a:lnTo>
                  <a:pt x="76" y="13"/>
                </a:lnTo>
                <a:lnTo>
                  <a:pt x="75" y="14"/>
                </a:lnTo>
                <a:lnTo>
                  <a:pt x="74" y="19"/>
                </a:lnTo>
                <a:lnTo>
                  <a:pt x="74" y="21"/>
                </a:lnTo>
                <a:lnTo>
                  <a:pt x="87" y="18"/>
                </a:lnTo>
                <a:lnTo>
                  <a:pt x="89" y="21"/>
                </a:lnTo>
                <a:lnTo>
                  <a:pt x="93" y="20"/>
                </a:lnTo>
                <a:lnTo>
                  <a:pt x="93" y="17"/>
                </a:lnTo>
                <a:lnTo>
                  <a:pt x="94" y="14"/>
                </a:lnTo>
                <a:lnTo>
                  <a:pt x="97" y="11"/>
                </a:lnTo>
                <a:lnTo>
                  <a:pt x="99" y="10"/>
                </a:lnTo>
                <a:lnTo>
                  <a:pt x="101" y="11"/>
                </a:lnTo>
                <a:lnTo>
                  <a:pt x="102" y="11"/>
                </a:lnTo>
                <a:lnTo>
                  <a:pt x="107" y="12"/>
                </a:lnTo>
                <a:lnTo>
                  <a:pt x="110" y="12"/>
                </a:lnTo>
                <a:lnTo>
                  <a:pt x="112" y="11"/>
                </a:lnTo>
                <a:lnTo>
                  <a:pt x="118" y="14"/>
                </a:lnTo>
                <a:lnTo>
                  <a:pt x="123" y="17"/>
                </a:lnTo>
                <a:lnTo>
                  <a:pt x="126" y="15"/>
                </a:lnTo>
                <a:lnTo>
                  <a:pt x="127" y="13"/>
                </a:lnTo>
                <a:lnTo>
                  <a:pt x="128" y="13"/>
                </a:lnTo>
                <a:lnTo>
                  <a:pt x="133" y="14"/>
                </a:lnTo>
                <a:lnTo>
                  <a:pt x="137" y="15"/>
                </a:lnTo>
                <a:lnTo>
                  <a:pt x="141" y="15"/>
                </a:lnTo>
                <a:lnTo>
                  <a:pt x="145" y="14"/>
                </a:lnTo>
                <a:lnTo>
                  <a:pt x="155" y="13"/>
                </a:lnTo>
                <a:lnTo>
                  <a:pt x="156" y="12"/>
                </a:lnTo>
                <a:lnTo>
                  <a:pt x="160" y="7"/>
                </a:lnTo>
                <a:lnTo>
                  <a:pt x="163" y="5"/>
                </a:lnTo>
                <a:lnTo>
                  <a:pt x="166" y="5"/>
                </a:lnTo>
                <a:lnTo>
                  <a:pt x="168" y="6"/>
                </a:lnTo>
                <a:lnTo>
                  <a:pt x="171" y="7"/>
                </a:lnTo>
                <a:lnTo>
                  <a:pt x="174" y="7"/>
                </a:lnTo>
                <a:lnTo>
                  <a:pt x="176" y="8"/>
                </a:lnTo>
                <a:lnTo>
                  <a:pt x="177" y="7"/>
                </a:lnTo>
                <a:lnTo>
                  <a:pt x="179" y="8"/>
                </a:lnTo>
                <a:lnTo>
                  <a:pt x="179" y="9"/>
                </a:lnTo>
                <a:lnTo>
                  <a:pt x="180" y="11"/>
                </a:lnTo>
                <a:lnTo>
                  <a:pt x="182" y="9"/>
                </a:lnTo>
                <a:lnTo>
                  <a:pt x="183" y="8"/>
                </a:lnTo>
                <a:lnTo>
                  <a:pt x="186" y="7"/>
                </a:lnTo>
                <a:lnTo>
                  <a:pt x="187" y="6"/>
                </a:lnTo>
                <a:lnTo>
                  <a:pt x="189" y="6"/>
                </a:lnTo>
                <a:lnTo>
                  <a:pt x="190" y="5"/>
                </a:lnTo>
                <a:lnTo>
                  <a:pt x="192" y="5"/>
                </a:lnTo>
                <a:lnTo>
                  <a:pt x="194" y="5"/>
                </a:lnTo>
                <a:lnTo>
                  <a:pt x="197" y="5"/>
                </a:lnTo>
                <a:lnTo>
                  <a:pt x="200" y="4"/>
                </a:lnTo>
                <a:lnTo>
                  <a:pt x="201" y="4"/>
                </a:lnTo>
                <a:lnTo>
                  <a:pt x="203" y="4"/>
                </a:lnTo>
                <a:lnTo>
                  <a:pt x="204" y="5"/>
                </a:lnTo>
                <a:lnTo>
                  <a:pt x="206" y="6"/>
                </a:lnTo>
                <a:lnTo>
                  <a:pt x="206" y="7"/>
                </a:lnTo>
                <a:lnTo>
                  <a:pt x="206" y="8"/>
                </a:lnTo>
                <a:lnTo>
                  <a:pt x="205" y="10"/>
                </a:lnTo>
                <a:lnTo>
                  <a:pt x="203" y="11"/>
                </a:lnTo>
                <a:lnTo>
                  <a:pt x="203" y="13"/>
                </a:lnTo>
                <a:lnTo>
                  <a:pt x="204" y="15"/>
                </a:lnTo>
                <a:lnTo>
                  <a:pt x="203" y="18"/>
                </a:lnTo>
                <a:lnTo>
                  <a:pt x="205" y="19"/>
                </a:lnTo>
                <a:lnTo>
                  <a:pt x="209" y="19"/>
                </a:lnTo>
                <a:lnTo>
                  <a:pt x="212" y="18"/>
                </a:lnTo>
                <a:lnTo>
                  <a:pt x="215" y="16"/>
                </a:lnTo>
                <a:lnTo>
                  <a:pt x="217" y="14"/>
                </a:lnTo>
                <a:lnTo>
                  <a:pt x="219" y="13"/>
                </a:lnTo>
                <a:lnTo>
                  <a:pt x="225" y="11"/>
                </a:lnTo>
                <a:lnTo>
                  <a:pt x="228" y="5"/>
                </a:lnTo>
                <a:lnTo>
                  <a:pt x="230" y="4"/>
                </a:lnTo>
                <a:lnTo>
                  <a:pt x="232" y="3"/>
                </a:lnTo>
                <a:lnTo>
                  <a:pt x="233" y="4"/>
                </a:lnTo>
                <a:lnTo>
                  <a:pt x="235" y="4"/>
                </a:lnTo>
                <a:lnTo>
                  <a:pt x="237" y="5"/>
                </a:lnTo>
                <a:lnTo>
                  <a:pt x="239" y="3"/>
                </a:lnTo>
                <a:lnTo>
                  <a:pt x="240" y="2"/>
                </a:lnTo>
                <a:lnTo>
                  <a:pt x="244" y="0"/>
                </a:lnTo>
                <a:lnTo>
                  <a:pt x="246" y="0"/>
                </a:lnTo>
                <a:lnTo>
                  <a:pt x="248" y="2"/>
                </a:lnTo>
                <a:lnTo>
                  <a:pt x="249" y="3"/>
                </a:lnTo>
                <a:lnTo>
                  <a:pt x="252" y="6"/>
                </a:lnTo>
                <a:lnTo>
                  <a:pt x="255" y="8"/>
                </a:lnTo>
                <a:lnTo>
                  <a:pt x="256" y="9"/>
                </a:lnTo>
                <a:lnTo>
                  <a:pt x="257" y="11"/>
                </a:lnTo>
                <a:lnTo>
                  <a:pt x="258" y="12"/>
                </a:lnTo>
                <a:lnTo>
                  <a:pt x="262" y="14"/>
                </a:lnTo>
                <a:lnTo>
                  <a:pt x="264" y="14"/>
                </a:lnTo>
                <a:lnTo>
                  <a:pt x="265" y="14"/>
                </a:lnTo>
                <a:lnTo>
                  <a:pt x="265" y="13"/>
                </a:lnTo>
                <a:lnTo>
                  <a:pt x="267" y="10"/>
                </a:lnTo>
                <a:lnTo>
                  <a:pt x="268" y="9"/>
                </a:lnTo>
                <a:lnTo>
                  <a:pt x="272" y="7"/>
                </a:lnTo>
                <a:lnTo>
                  <a:pt x="278" y="8"/>
                </a:lnTo>
                <a:lnTo>
                  <a:pt x="283" y="5"/>
                </a:lnTo>
                <a:lnTo>
                  <a:pt x="285" y="7"/>
                </a:lnTo>
                <a:lnTo>
                  <a:pt x="287" y="9"/>
                </a:lnTo>
                <a:lnTo>
                  <a:pt x="289" y="7"/>
                </a:lnTo>
                <a:lnTo>
                  <a:pt x="290" y="5"/>
                </a:lnTo>
                <a:lnTo>
                  <a:pt x="291" y="4"/>
                </a:lnTo>
                <a:lnTo>
                  <a:pt x="292" y="3"/>
                </a:lnTo>
                <a:lnTo>
                  <a:pt x="295" y="6"/>
                </a:lnTo>
                <a:lnTo>
                  <a:pt x="304" y="0"/>
                </a:lnTo>
                <a:lnTo>
                  <a:pt x="305" y="0"/>
                </a:lnTo>
                <a:lnTo>
                  <a:pt x="306" y="2"/>
                </a:lnTo>
                <a:lnTo>
                  <a:pt x="306" y="4"/>
                </a:lnTo>
                <a:lnTo>
                  <a:pt x="306" y="5"/>
                </a:lnTo>
                <a:lnTo>
                  <a:pt x="309" y="6"/>
                </a:lnTo>
                <a:lnTo>
                  <a:pt x="312" y="8"/>
                </a:lnTo>
                <a:lnTo>
                  <a:pt x="314" y="8"/>
                </a:lnTo>
                <a:lnTo>
                  <a:pt x="318" y="10"/>
                </a:lnTo>
                <a:lnTo>
                  <a:pt x="319" y="11"/>
                </a:lnTo>
                <a:lnTo>
                  <a:pt x="321" y="12"/>
                </a:lnTo>
                <a:lnTo>
                  <a:pt x="322" y="12"/>
                </a:lnTo>
                <a:lnTo>
                  <a:pt x="322" y="13"/>
                </a:lnTo>
                <a:lnTo>
                  <a:pt x="323" y="14"/>
                </a:lnTo>
                <a:lnTo>
                  <a:pt x="324" y="14"/>
                </a:lnTo>
                <a:lnTo>
                  <a:pt x="325" y="15"/>
                </a:lnTo>
                <a:lnTo>
                  <a:pt x="326" y="16"/>
                </a:lnTo>
                <a:lnTo>
                  <a:pt x="326" y="17"/>
                </a:lnTo>
                <a:lnTo>
                  <a:pt x="326" y="19"/>
                </a:lnTo>
                <a:lnTo>
                  <a:pt x="325" y="20"/>
                </a:lnTo>
                <a:lnTo>
                  <a:pt x="324" y="22"/>
                </a:lnTo>
                <a:lnTo>
                  <a:pt x="323" y="23"/>
                </a:lnTo>
                <a:lnTo>
                  <a:pt x="322" y="24"/>
                </a:lnTo>
                <a:lnTo>
                  <a:pt x="322" y="26"/>
                </a:lnTo>
                <a:lnTo>
                  <a:pt x="322" y="28"/>
                </a:lnTo>
                <a:lnTo>
                  <a:pt x="322" y="29"/>
                </a:lnTo>
                <a:lnTo>
                  <a:pt x="324" y="30"/>
                </a:lnTo>
                <a:lnTo>
                  <a:pt x="324" y="31"/>
                </a:lnTo>
                <a:lnTo>
                  <a:pt x="324" y="33"/>
                </a:lnTo>
                <a:lnTo>
                  <a:pt x="323" y="34"/>
                </a:lnTo>
                <a:lnTo>
                  <a:pt x="322" y="35"/>
                </a:lnTo>
                <a:lnTo>
                  <a:pt x="321" y="37"/>
                </a:lnTo>
                <a:lnTo>
                  <a:pt x="320" y="38"/>
                </a:lnTo>
                <a:lnTo>
                  <a:pt x="319" y="39"/>
                </a:lnTo>
                <a:lnTo>
                  <a:pt x="318" y="39"/>
                </a:lnTo>
                <a:lnTo>
                  <a:pt x="317" y="41"/>
                </a:lnTo>
                <a:lnTo>
                  <a:pt x="317" y="42"/>
                </a:lnTo>
                <a:lnTo>
                  <a:pt x="317" y="43"/>
                </a:lnTo>
                <a:lnTo>
                  <a:pt x="316" y="44"/>
                </a:lnTo>
                <a:lnTo>
                  <a:pt x="314" y="44"/>
                </a:lnTo>
                <a:lnTo>
                  <a:pt x="313" y="45"/>
                </a:lnTo>
                <a:lnTo>
                  <a:pt x="312" y="45"/>
                </a:lnTo>
                <a:lnTo>
                  <a:pt x="312" y="46"/>
                </a:lnTo>
                <a:lnTo>
                  <a:pt x="312" y="47"/>
                </a:lnTo>
                <a:lnTo>
                  <a:pt x="311" y="49"/>
                </a:lnTo>
                <a:lnTo>
                  <a:pt x="310" y="50"/>
                </a:lnTo>
                <a:lnTo>
                  <a:pt x="309" y="51"/>
                </a:lnTo>
                <a:lnTo>
                  <a:pt x="309" y="52"/>
                </a:lnTo>
                <a:lnTo>
                  <a:pt x="309" y="53"/>
                </a:lnTo>
                <a:lnTo>
                  <a:pt x="309" y="55"/>
                </a:lnTo>
                <a:lnTo>
                  <a:pt x="309" y="56"/>
                </a:lnTo>
                <a:lnTo>
                  <a:pt x="308" y="57"/>
                </a:lnTo>
                <a:lnTo>
                  <a:pt x="303" y="59"/>
                </a:lnTo>
                <a:lnTo>
                  <a:pt x="292" y="65"/>
                </a:lnTo>
                <a:lnTo>
                  <a:pt x="290" y="65"/>
                </a:lnTo>
                <a:lnTo>
                  <a:pt x="289" y="63"/>
                </a:lnTo>
                <a:lnTo>
                  <a:pt x="288" y="63"/>
                </a:lnTo>
                <a:lnTo>
                  <a:pt x="286" y="64"/>
                </a:lnTo>
                <a:lnTo>
                  <a:pt x="284" y="64"/>
                </a:lnTo>
                <a:lnTo>
                  <a:pt x="283" y="64"/>
                </a:lnTo>
                <a:lnTo>
                  <a:pt x="282" y="65"/>
                </a:lnTo>
                <a:lnTo>
                  <a:pt x="281" y="66"/>
                </a:lnTo>
                <a:lnTo>
                  <a:pt x="280" y="67"/>
                </a:lnTo>
                <a:cubicBezTo>
                  <a:pt x="280" y="67"/>
                  <a:pt x="281" y="67"/>
                  <a:pt x="279" y="69"/>
                </a:cubicBezTo>
                <a:cubicBezTo>
                  <a:pt x="277" y="70"/>
                  <a:pt x="277" y="70"/>
                  <a:pt x="277" y="70"/>
                </a:cubicBezTo>
                <a:lnTo>
                  <a:pt x="276" y="72"/>
                </a:lnTo>
                <a:lnTo>
                  <a:pt x="275" y="72"/>
                </a:lnTo>
                <a:lnTo>
                  <a:pt x="269" y="72"/>
                </a:lnTo>
                <a:lnTo>
                  <a:pt x="262" y="73"/>
                </a:lnTo>
                <a:lnTo>
                  <a:pt x="255" y="73"/>
                </a:lnTo>
                <a:lnTo>
                  <a:pt x="250" y="74"/>
                </a:lnTo>
                <a:lnTo>
                  <a:pt x="245" y="76"/>
                </a:lnTo>
                <a:lnTo>
                  <a:pt x="240" y="76"/>
                </a:lnTo>
                <a:lnTo>
                  <a:pt x="238" y="76"/>
                </a:lnTo>
                <a:lnTo>
                  <a:pt x="237" y="76"/>
                </a:lnTo>
                <a:lnTo>
                  <a:pt x="235" y="77"/>
                </a:lnTo>
                <a:lnTo>
                  <a:pt x="234" y="77"/>
                </a:lnTo>
                <a:lnTo>
                  <a:pt x="232" y="78"/>
                </a:lnTo>
                <a:lnTo>
                  <a:pt x="231" y="79"/>
                </a:lnTo>
                <a:lnTo>
                  <a:pt x="230" y="80"/>
                </a:lnTo>
                <a:lnTo>
                  <a:pt x="230" y="81"/>
                </a:lnTo>
                <a:lnTo>
                  <a:pt x="229" y="82"/>
                </a:lnTo>
                <a:lnTo>
                  <a:pt x="227" y="82"/>
                </a:lnTo>
                <a:lnTo>
                  <a:pt x="227" y="84"/>
                </a:lnTo>
                <a:lnTo>
                  <a:pt x="226" y="86"/>
                </a:lnTo>
                <a:lnTo>
                  <a:pt x="225" y="88"/>
                </a:lnTo>
                <a:lnTo>
                  <a:pt x="225" y="89"/>
                </a:lnTo>
                <a:lnTo>
                  <a:pt x="225" y="90"/>
                </a:lnTo>
                <a:lnTo>
                  <a:pt x="225" y="91"/>
                </a:lnTo>
                <a:lnTo>
                  <a:pt x="223" y="98"/>
                </a:lnTo>
                <a:lnTo>
                  <a:pt x="222" y="100"/>
                </a:lnTo>
                <a:lnTo>
                  <a:pt x="221" y="101"/>
                </a:lnTo>
                <a:lnTo>
                  <a:pt x="220" y="103"/>
                </a:lnTo>
                <a:lnTo>
                  <a:pt x="220" y="104"/>
                </a:lnTo>
                <a:lnTo>
                  <a:pt x="219" y="104"/>
                </a:lnTo>
                <a:lnTo>
                  <a:pt x="218" y="105"/>
                </a:lnTo>
                <a:lnTo>
                  <a:pt x="217" y="106"/>
                </a:lnTo>
                <a:lnTo>
                  <a:pt x="216" y="107"/>
                </a:lnTo>
                <a:lnTo>
                  <a:pt x="216" y="108"/>
                </a:lnTo>
                <a:lnTo>
                  <a:pt x="216" y="109"/>
                </a:lnTo>
                <a:lnTo>
                  <a:pt x="215" y="111"/>
                </a:lnTo>
                <a:lnTo>
                  <a:pt x="214" y="112"/>
                </a:lnTo>
                <a:lnTo>
                  <a:pt x="214" y="113"/>
                </a:lnTo>
                <a:lnTo>
                  <a:pt x="214" y="114"/>
                </a:lnTo>
                <a:lnTo>
                  <a:pt x="214" y="115"/>
                </a:lnTo>
                <a:lnTo>
                  <a:pt x="214" y="116"/>
                </a:lnTo>
                <a:lnTo>
                  <a:pt x="213" y="117"/>
                </a:lnTo>
                <a:lnTo>
                  <a:pt x="214" y="118"/>
                </a:lnTo>
                <a:lnTo>
                  <a:pt x="213" y="120"/>
                </a:lnTo>
                <a:lnTo>
                  <a:pt x="213" y="121"/>
                </a:lnTo>
                <a:lnTo>
                  <a:pt x="214" y="123"/>
                </a:lnTo>
                <a:lnTo>
                  <a:pt x="213" y="125"/>
                </a:lnTo>
                <a:lnTo>
                  <a:pt x="212" y="128"/>
                </a:lnTo>
                <a:lnTo>
                  <a:pt x="210" y="128"/>
                </a:lnTo>
                <a:lnTo>
                  <a:pt x="208" y="129"/>
                </a:lnTo>
                <a:lnTo>
                  <a:pt x="204" y="128"/>
                </a:lnTo>
                <a:lnTo>
                  <a:pt x="202" y="128"/>
                </a:lnTo>
                <a:lnTo>
                  <a:pt x="201" y="129"/>
                </a:lnTo>
                <a:lnTo>
                  <a:pt x="200" y="130"/>
                </a:lnTo>
                <a:lnTo>
                  <a:pt x="198" y="130"/>
                </a:lnTo>
                <a:lnTo>
                  <a:pt x="198" y="132"/>
                </a:lnTo>
                <a:lnTo>
                  <a:pt x="197" y="133"/>
                </a:lnTo>
                <a:lnTo>
                  <a:pt x="196" y="132"/>
                </a:lnTo>
                <a:lnTo>
                  <a:pt x="195" y="130"/>
                </a:lnTo>
                <a:lnTo>
                  <a:pt x="194" y="130"/>
                </a:lnTo>
                <a:lnTo>
                  <a:pt x="193" y="130"/>
                </a:lnTo>
                <a:lnTo>
                  <a:pt x="192" y="132"/>
                </a:lnTo>
                <a:lnTo>
                  <a:pt x="191" y="133"/>
                </a:lnTo>
                <a:lnTo>
                  <a:pt x="190" y="132"/>
                </a:lnTo>
                <a:lnTo>
                  <a:pt x="189" y="133"/>
                </a:lnTo>
                <a:lnTo>
                  <a:pt x="188" y="134"/>
                </a:lnTo>
                <a:lnTo>
                  <a:pt x="187" y="134"/>
                </a:lnTo>
                <a:lnTo>
                  <a:pt x="185" y="134"/>
                </a:lnTo>
                <a:lnTo>
                  <a:pt x="184" y="135"/>
                </a:lnTo>
                <a:lnTo>
                  <a:pt x="183" y="135"/>
                </a:lnTo>
                <a:lnTo>
                  <a:pt x="180" y="134"/>
                </a:lnTo>
                <a:lnTo>
                  <a:pt x="180" y="133"/>
                </a:lnTo>
                <a:lnTo>
                  <a:pt x="179" y="131"/>
                </a:lnTo>
                <a:lnTo>
                  <a:pt x="177" y="131"/>
                </a:lnTo>
                <a:lnTo>
                  <a:pt x="176" y="133"/>
                </a:lnTo>
                <a:lnTo>
                  <a:pt x="171" y="136"/>
                </a:lnTo>
                <a:lnTo>
                  <a:pt x="168" y="137"/>
                </a:lnTo>
                <a:lnTo>
                  <a:pt x="166" y="136"/>
                </a:lnTo>
                <a:lnTo>
                  <a:pt x="164" y="136"/>
                </a:lnTo>
                <a:lnTo>
                  <a:pt x="163" y="138"/>
                </a:lnTo>
                <a:lnTo>
                  <a:pt x="161" y="139"/>
                </a:lnTo>
                <a:lnTo>
                  <a:pt x="161" y="141"/>
                </a:lnTo>
                <a:lnTo>
                  <a:pt x="160" y="141"/>
                </a:lnTo>
                <a:lnTo>
                  <a:pt x="159" y="141"/>
                </a:lnTo>
                <a:lnTo>
                  <a:pt x="158" y="141"/>
                </a:lnTo>
                <a:lnTo>
                  <a:pt x="157" y="140"/>
                </a:lnTo>
                <a:lnTo>
                  <a:pt x="155" y="141"/>
                </a:lnTo>
                <a:lnTo>
                  <a:pt x="155" y="142"/>
                </a:lnTo>
                <a:lnTo>
                  <a:pt x="153" y="143"/>
                </a:lnTo>
                <a:lnTo>
                  <a:pt x="152" y="143"/>
                </a:lnTo>
                <a:lnTo>
                  <a:pt x="152" y="144"/>
                </a:lnTo>
                <a:lnTo>
                  <a:pt x="152" y="145"/>
                </a:lnTo>
                <a:lnTo>
                  <a:pt x="151" y="146"/>
                </a:lnTo>
                <a:lnTo>
                  <a:pt x="150" y="146"/>
                </a:lnTo>
                <a:lnTo>
                  <a:pt x="149" y="146"/>
                </a:lnTo>
                <a:lnTo>
                  <a:pt x="148" y="148"/>
                </a:lnTo>
                <a:lnTo>
                  <a:pt x="147" y="148"/>
                </a:lnTo>
                <a:lnTo>
                  <a:pt x="144" y="149"/>
                </a:lnTo>
                <a:lnTo>
                  <a:pt x="140" y="151"/>
                </a:lnTo>
                <a:lnTo>
                  <a:pt x="139" y="150"/>
                </a:lnTo>
                <a:lnTo>
                  <a:pt x="138" y="150"/>
                </a:lnTo>
                <a:lnTo>
                  <a:pt x="136" y="152"/>
                </a:lnTo>
                <a:lnTo>
                  <a:pt x="135" y="152"/>
                </a:lnTo>
                <a:lnTo>
                  <a:pt x="134" y="151"/>
                </a:lnTo>
                <a:lnTo>
                  <a:pt x="132" y="151"/>
                </a:lnTo>
                <a:lnTo>
                  <a:pt x="129" y="152"/>
                </a:lnTo>
                <a:lnTo>
                  <a:pt x="129" y="153"/>
                </a:lnTo>
                <a:lnTo>
                  <a:pt x="128" y="154"/>
                </a:lnTo>
                <a:lnTo>
                  <a:pt x="128" y="156"/>
                </a:lnTo>
                <a:lnTo>
                  <a:pt x="125" y="156"/>
                </a:lnTo>
                <a:lnTo>
                  <a:pt x="122" y="159"/>
                </a:lnTo>
                <a:lnTo>
                  <a:pt x="120" y="158"/>
                </a:lnTo>
                <a:lnTo>
                  <a:pt x="118" y="158"/>
                </a:lnTo>
                <a:lnTo>
                  <a:pt x="116" y="157"/>
                </a:lnTo>
                <a:lnTo>
                  <a:pt x="113" y="157"/>
                </a:lnTo>
                <a:lnTo>
                  <a:pt x="112" y="157"/>
                </a:lnTo>
                <a:lnTo>
                  <a:pt x="112" y="158"/>
                </a:lnTo>
                <a:lnTo>
                  <a:pt x="111" y="159"/>
                </a:lnTo>
                <a:lnTo>
                  <a:pt x="110" y="157"/>
                </a:lnTo>
                <a:lnTo>
                  <a:pt x="109" y="159"/>
                </a:lnTo>
                <a:lnTo>
                  <a:pt x="108" y="160"/>
                </a:lnTo>
                <a:lnTo>
                  <a:pt x="103" y="159"/>
                </a:lnTo>
                <a:lnTo>
                  <a:pt x="101" y="159"/>
                </a:lnTo>
                <a:lnTo>
                  <a:pt x="99" y="158"/>
                </a:lnTo>
                <a:lnTo>
                  <a:pt x="97" y="158"/>
                </a:lnTo>
                <a:lnTo>
                  <a:pt x="95" y="157"/>
                </a:lnTo>
                <a:lnTo>
                  <a:pt x="93" y="155"/>
                </a:lnTo>
                <a:lnTo>
                  <a:pt x="92" y="154"/>
                </a:lnTo>
                <a:lnTo>
                  <a:pt x="90" y="153"/>
                </a:lnTo>
                <a:lnTo>
                  <a:pt x="88" y="153"/>
                </a:lnTo>
                <a:lnTo>
                  <a:pt x="86" y="153"/>
                </a:lnTo>
                <a:lnTo>
                  <a:pt x="81" y="153"/>
                </a:lnTo>
                <a:lnTo>
                  <a:pt x="78" y="147"/>
                </a:lnTo>
                <a:lnTo>
                  <a:pt x="65" y="142"/>
                </a:lnTo>
                <a:lnTo>
                  <a:pt x="61" y="139"/>
                </a:lnTo>
                <a:lnTo>
                  <a:pt x="58" y="137"/>
                </a:lnTo>
                <a:lnTo>
                  <a:pt x="55" y="135"/>
                </a:lnTo>
                <a:lnTo>
                  <a:pt x="43" y="132"/>
                </a:lnTo>
                <a:lnTo>
                  <a:pt x="31" y="129"/>
                </a:lnTo>
                <a:lnTo>
                  <a:pt x="18" y="125"/>
                </a:lnTo>
                <a:lnTo>
                  <a:pt x="4" y="121"/>
                </a:lnTo>
                <a:lnTo>
                  <a:pt x="8" y="116"/>
                </a:lnTo>
                <a:lnTo>
                  <a:pt x="11" y="112"/>
                </a:lnTo>
                <a:lnTo>
                  <a:pt x="13" y="112"/>
                </a:lnTo>
                <a:lnTo>
                  <a:pt x="15" y="112"/>
                </a:lnTo>
                <a:lnTo>
                  <a:pt x="14" y="111"/>
                </a:lnTo>
                <a:lnTo>
                  <a:pt x="14" y="109"/>
                </a:lnTo>
                <a:lnTo>
                  <a:pt x="15" y="109"/>
                </a:lnTo>
                <a:lnTo>
                  <a:pt x="16" y="108"/>
                </a:lnTo>
                <a:lnTo>
                  <a:pt x="14" y="106"/>
                </a:lnTo>
                <a:lnTo>
                  <a:pt x="18" y="102"/>
                </a:lnTo>
                <a:lnTo>
                  <a:pt x="22" y="100"/>
                </a:lnTo>
                <a:lnTo>
                  <a:pt x="23" y="99"/>
                </a:lnTo>
                <a:lnTo>
                  <a:pt x="25" y="99"/>
                </a:lnTo>
                <a:lnTo>
                  <a:pt x="27" y="97"/>
                </a:lnTo>
                <a:lnTo>
                  <a:pt x="25" y="94"/>
                </a:lnTo>
                <a:lnTo>
                  <a:pt x="26" y="93"/>
                </a:lnTo>
                <a:lnTo>
                  <a:pt x="23" y="90"/>
                </a:lnTo>
                <a:lnTo>
                  <a:pt x="22" y="90"/>
                </a:lnTo>
                <a:lnTo>
                  <a:pt x="19" y="90"/>
                </a:lnTo>
                <a:lnTo>
                  <a:pt x="18" y="87"/>
                </a:lnTo>
                <a:lnTo>
                  <a:pt x="15" y="85"/>
                </a:lnTo>
                <a:lnTo>
                  <a:pt x="15" y="84"/>
                </a:lnTo>
                <a:lnTo>
                  <a:pt x="12" y="84"/>
                </a:lnTo>
                <a:lnTo>
                  <a:pt x="7" y="81"/>
                </a:lnTo>
                <a:lnTo>
                  <a:pt x="4" y="79"/>
                </a:lnTo>
                <a:lnTo>
                  <a:pt x="4" y="77"/>
                </a:lnTo>
                <a:lnTo>
                  <a:pt x="2" y="77"/>
                </a:lnTo>
                <a:lnTo>
                  <a:pt x="1" y="77"/>
                </a:lnTo>
                <a:lnTo>
                  <a:pt x="0" y="75"/>
                </a:lnTo>
                <a:lnTo>
                  <a:pt x="2" y="73"/>
                </a:lnTo>
                <a:lnTo>
                  <a:pt x="8" y="72"/>
                </a:lnTo>
                <a:lnTo>
                  <a:pt x="12" y="71"/>
                </a:lnTo>
                <a:lnTo>
                  <a:pt x="12" y="69"/>
                </a:lnTo>
                <a:lnTo>
                  <a:pt x="11" y="64"/>
                </a:lnTo>
                <a:lnTo>
                  <a:pt x="9" y="58"/>
                </a:lnTo>
                <a:lnTo>
                  <a:pt x="7" y="53"/>
                </a:lnTo>
                <a:lnTo>
                  <a:pt x="7" y="49"/>
                </a:lnTo>
                <a:lnTo>
                  <a:pt x="10" y="40"/>
                </a:lnTo>
                <a:lnTo>
                  <a:pt x="12" y="34"/>
                </a:lnTo>
                <a:lnTo>
                  <a:pt x="15" y="31"/>
                </a:lnTo>
                <a:lnTo>
                  <a:pt x="17" y="28"/>
                </a:lnTo>
                <a:lnTo>
                  <a:pt x="20" y="25"/>
                </a:lnTo>
                <a:lnTo>
                  <a:pt x="22" y="24"/>
                </a:lnTo>
                <a:lnTo>
                  <a:pt x="30" y="21"/>
                </a:lnTo>
                <a:lnTo>
                  <a:pt x="40" y="18"/>
                </a:lnTo>
                <a:lnTo>
                  <a:pt x="44" y="17"/>
                </a:lnTo>
                <a:lnTo>
                  <a:pt x="48" y="15"/>
                </a:lnTo>
                <a:lnTo>
                  <a:pt x="57" y="10"/>
                </a:lnTo>
                <a:lnTo>
                  <a:pt x="67" y="6"/>
                </a:lnTo>
                <a:lnTo>
                  <a:pt x="74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5" name="Freeform 3842"/>
          <p:cNvSpPr>
            <a:spLocks/>
          </p:cNvSpPr>
          <p:nvPr/>
        </p:nvSpPr>
        <p:spPr bwMode="auto">
          <a:xfrm>
            <a:off x="6651625" y="3697288"/>
            <a:ext cx="1211263" cy="1125537"/>
          </a:xfrm>
          <a:custGeom>
            <a:avLst/>
            <a:gdLst>
              <a:gd name="T0" fmla="*/ 2147483647 w 155"/>
              <a:gd name="T1" fmla="*/ 2147483647 h 152"/>
              <a:gd name="T2" fmla="*/ 2147483647 w 155"/>
              <a:gd name="T3" fmla="*/ 2147483647 h 152"/>
              <a:gd name="T4" fmla="*/ 2147483647 w 155"/>
              <a:gd name="T5" fmla="*/ 2147483647 h 152"/>
              <a:gd name="T6" fmla="*/ 2147483647 w 155"/>
              <a:gd name="T7" fmla="*/ 2147483647 h 152"/>
              <a:gd name="T8" fmla="*/ 2147483647 w 155"/>
              <a:gd name="T9" fmla="*/ 2147483647 h 152"/>
              <a:gd name="T10" fmla="*/ 2147483647 w 155"/>
              <a:gd name="T11" fmla="*/ 2147483647 h 152"/>
              <a:gd name="T12" fmla="*/ 2147483647 w 155"/>
              <a:gd name="T13" fmla="*/ 2147483647 h 152"/>
              <a:gd name="T14" fmla="*/ 2147483647 w 155"/>
              <a:gd name="T15" fmla="*/ 2147483647 h 152"/>
              <a:gd name="T16" fmla="*/ 2147483647 w 155"/>
              <a:gd name="T17" fmla="*/ 2147483647 h 152"/>
              <a:gd name="T18" fmla="*/ 2147483647 w 155"/>
              <a:gd name="T19" fmla="*/ 2147483647 h 152"/>
              <a:gd name="T20" fmla="*/ 2147483647 w 155"/>
              <a:gd name="T21" fmla="*/ 2147483647 h 152"/>
              <a:gd name="T22" fmla="*/ 2147483647 w 155"/>
              <a:gd name="T23" fmla="*/ 2147483647 h 152"/>
              <a:gd name="T24" fmla="*/ 2147483647 w 155"/>
              <a:gd name="T25" fmla="*/ 2147483647 h 152"/>
              <a:gd name="T26" fmla="*/ 2147483647 w 155"/>
              <a:gd name="T27" fmla="*/ 2147483647 h 152"/>
              <a:gd name="T28" fmla="*/ 2147483647 w 155"/>
              <a:gd name="T29" fmla="*/ 2147483647 h 152"/>
              <a:gd name="T30" fmla="*/ 2147483647 w 155"/>
              <a:gd name="T31" fmla="*/ 2147483647 h 152"/>
              <a:gd name="T32" fmla="*/ 2147483647 w 155"/>
              <a:gd name="T33" fmla="*/ 2147483647 h 152"/>
              <a:gd name="T34" fmla="*/ 2147483647 w 155"/>
              <a:gd name="T35" fmla="*/ 2147483647 h 152"/>
              <a:gd name="T36" fmla="*/ 2147483647 w 155"/>
              <a:gd name="T37" fmla="*/ 2147483647 h 152"/>
              <a:gd name="T38" fmla="*/ 2147483647 w 155"/>
              <a:gd name="T39" fmla="*/ 2147483647 h 152"/>
              <a:gd name="T40" fmla="*/ 2147483647 w 155"/>
              <a:gd name="T41" fmla="*/ 2147483647 h 152"/>
              <a:gd name="T42" fmla="*/ 2147483647 w 155"/>
              <a:gd name="T43" fmla="*/ 2147483647 h 152"/>
              <a:gd name="T44" fmla="*/ 2147483647 w 155"/>
              <a:gd name="T45" fmla="*/ 2147483647 h 152"/>
              <a:gd name="T46" fmla="*/ 2147483647 w 155"/>
              <a:gd name="T47" fmla="*/ 2147483647 h 152"/>
              <a:gd name="T48" fmla="*/ 2147483647 w 155"/>
              <a:gd name="T49" fmla="*/ 2147483647 h 152"/>
              <a:gd name="T50" fmla="*/ 2147483647 w 155"/>
              <a:gd name="T51" fmla="*/ 2147483647 h 152"/>
              <a:gd name="T52" fmla="*/ 2147483647 w 155"/>
              <a:gd name="T53" fmla="*/ 2147483647 h 152"/>
              <a:gd name="T54" fmla="*/ 2147483647 w 155"/>
              <a:gd name="T55" fmla="*/ 2147483647 h 152"/>
              <a:gd name="T56" fmla="*/ 2147483647 w 155"/>
              <a:gd name="T57" fmla="*/ 2147483647 h 152"/>
              <a:gd name="T58" fmla="*/ 2147483647 w 155"/>
              <a:gd name="T59" fmla="*/ 2147483647 h 152"/>
              <a:gd name="T60" fmla="*/ 2147483647 w 155"/>
              <a:gd name="T61" fmla="*/ 2147483647 h 152"/>
              <a:gd name="T62" fmla="*/ 2147483647 w 155"/>
              <a:gd name="T63" fmla="*/ 2147483647 h 152"/>
              <a:gd name="T64" fmla="*/ 2147483647 w 155"/>
              <a:gd name="T65" fmla="*/ 2147483647 h 152"/>
              <a:gd name="T66" fmla="*/ 2147483647 w 155"/>
              <a:gd name="T67" fmla="*/ 2147483647 h 152"/>
              <a:gd name="T68" fmla="*/ 2147483647 w 155"/>
              <a:gd name="T69" fmla="*/ 2147483647 h 152"/>
              <a:gd name="T70" fmla="*/ 2147483647 w 155"/>
              <a:gd name="T71" fmla="*/ 2147483647 h 152"/>
              <a:gd name="T72" fmla="*/ 2147483647 w 155"/>
              <a:gd name="T73" fmla="*/ 2147483647 h 152"/>
              <a:gd name="T74" fmla="*/ 2147483647 w 155"/>
              <a:gd name="T75" fmla="*/ 2147483647 h 152"/>
              <a:gd name="T76" fmla="*/ 2147483647 w 155"/>
              <a:gd name="T77" fmla="*/ 2147483647 h 152"/>
              <a:gd name="T78" fmla="*/ 2147483647 w 155"/>
              <a:gd name="T79" fmla="*/ 2147483647 h 152"/>
              <a:gd name="T80" fmla="*/ 2147483647 w 155"/>
              <a:gd name="T81" fmla="*/ 2147483647 h 152"/>
              <a:gd name="T82" fmla="*/ 2147483647 w 155"/>
              <a:gd name="T83" fmla="*/ 2147483647 h 152"/>
              <a:gd name="T84" fmla="*/ 2147483647 w 155"/>
              <a:gd name="T85" fmla="*/ 2147483647 h 152"/>
              <a:gd name="T86" fmla="*/ 2147483647 w 155"/>
              <a:gd name="T87" fmla="*/ 2147483647 h 152"/>
              <a:gd name="T88" fmla="*/ 2147483647 w 155"/>
              <a:gd name="T89" fmla="*/ 2147483647 h 152"/>
              <a:gd name="T90" fmla="*/ 2147483647 w 155"/>
              <a:gd name="T91" fmla="*/ 2147483647 h 152"/>
              <a:gd name="T92" fmla="*/ 2147483647 w 155"/>
              <a:gd name="T93" fmla="*/ 2147483647 h 152"/>
              <a:gd name="T94" fmla="*/ 2147483647 w 155"/>
              <a:gd name="T95" fmla="*/ 2147483647 h 152"/>
              <a:gd name="T96" fmla="*/ 2147483647 w 155"/>
              <a:gd name="T97" fmla="*/ 2147483647 h 152"/>
              <a:gd name="T98" fmla="*/ 2147483647 w 155"/>
              <a:gd name="T99" fmla="*/ 2147483647 h 152"/>
              <a:gd name="T100" fmla="*/ 2147483647 w 155"/>
              <a:gd name="T101" fmla="*/ 2147483647 h 15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55"/>
              <a:gd name="T154" fmla="*/ 0 h 152"/>
              <a:gd name="T155" fmla="*/ 155 w 155"/>
              <a:gd name="T156" fmla="*/ 152 h 15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55" h="152">
                <a:moveTo>
                  <a:pt x="0" y="26"/>
                </a:moveTo>
                <a:lnTo>
                  <a:pt x="8" y="26"/>
                </a:lnTo>
                <a:lnTo>
                  <a:pt x="10" y="27"/>
                </a:lnTo>
                <a:lnTo>
                  <a:pt x="12" y="29"/>
                </a:lnTo>
                <a:lnTo>
                  <a:pt x="14" y="30"/>
                </a:lnTo>
                <a:lnTo>
                  <a:pt x="15" y="31"/>
                </a:lnTo>
                <a:lnTo>
                  <a:pt x="16" y="31"/>
                </a:lnTo>
                <a:lnTo>
                  <a:pt x="17" y="31"/>
                </a:lnTo>
                <a:lnTo>
                  <a:pt x="18" y="31"/>
                </a:lnTo>
                <a:lnTo>
                  <a:pt x="19" y="32"/>
                </a:lnTo>
                <a:lnTo>
                  <a:pt x="20" y="32"/>
                </a:lnTo>
                <a:lnTo>
                  <a:pt x="21" y="32"/>
                </a:lnTo>
                <a:lnTo>
                  <a:pt x="23" y="32"/>
                </a:lnTo>
                <a:lnTo>
                  <a:pt x="26" y="33"/>
                </a:lnTo>
                <a:lnTo>
                  <a:pt x="28" y="32"/>
                </a:lnTo>
                <a:lnTo>
                  <a:pt x="29" y="31"/>
                </a:lnTo>
                <a:lnTo>
                  <a:pt x="30" y="32"/>
                </a:lnTo>
                <a:lnTo>
                  <a:pt x="31" y="31"/>
                </a:lnTo>
                <a:lnTo>
                  <a:pt x="32" y="30"/>
                </a:lnTo>
                <a:lnTo>
                  <a:pt x="34" y="30"/>
                </a:lnTo>
                <a:lnTo>
                  <a:pt x="35" y="30"/>
                </a:lnTo>
                <a:lnTo>
                  <a:pt x="36" y="31"/>
                </a:lnTo>
                <a:lnTo>
                  <a:pt x="39" y="31"/>
                </a:lnTo>
                <a:lnTo>
                  <a:pt x="41" y="31"/>
                </a:lnTo>
                <a:lnTo>
                  <a:pt x="44" y="30"/>
                </a:lnTo>
                <a:lnTo>
                  <a:pt x="47" y="30"/>
                </a:lnTo>
                <a:lnTo>
                  <a:pt x="47" y="29"/>
                </a:lnTo>
                <a:lnTo>
                  <a:pt x="47" y="27"/>
                </a:lnTo>
                <a:lnTo>
                  <a:pt x="49" y="25"/>
                </a:lnTo>
                <a:lnTo>
                  <a:pt x="50" y="24"/>
                </a:lnTo>
                <a:lnTo>
                  <a:pt x="52" y="24"/>
                </a:lnTo>
                <a:lnTo>
                  <a:pt x="53" y="24"/>
                </a:lnTo>
                <a:lnTo>
                  <a:pt x="54" y="25"/>
                </a:lnTo>
                <a:lnTo>
                  <a:pt x="55" y="25"/>
                </a:lnTo>
                <a:lnTo>
                  <a:pt x="57" y="23"/>
                </a:lnTo>
                <a:lnTo>
                  <a:pt x="58" y="23"/>
                </a:lnTo>
                <a:lnTo>
                  <a:pt x="59" y="23"/>
                </a:lnTo>
                <a:lnTo>
                  <a:pt x="59" y="24"/>
                </a:lnTo>
                <a:lnTo>
                  <a:pt x="61" y="23"/>
                </a:lnTo>
                <a:lnTo>
                  <a:pt x="65" y="21"/>
                </a:lnTo>
                <a:lnTo>
                  <a:pt x="66" y="21"/>
                </a:lnTo>
                <a:lnTo>
                  <a:pt x="67" y="20"/>
                </a:lnTo>
                <a:lnTo>
                  <a:pt x="68" y="19"/>
                </a:lnTo>
                <a:lnTo>
                  <a:pt x="70" y="19"/>
                </a:lnTo>
                <a:lnTo>
                  <a:pt x="71" y="18"/>
                </a:lnTo>
                <a:lnTo>
                  <a:pt x="71" y="16"/>
                </a:lnTo>
                <a:lnTo>
                  <a:pt x="73" y="16"/>
                </a:lnTo>
                <a:lnTo>
                  <a:pt x="74" y="15"/>
                </a:lnTo>
                <a:lnTo>
                  <a:pt x="75" y="14"/>
                </a:lnTo>
                <a:lnTo>
                  <a:pt x="76" y="14"/>
                </a:lnTo>
                <a:lnTo>
                  <a:pt x="79" y="15"/>
                </a:lnTo>
                <a:lnTo>
                  <a:pt x="80" y="14"/>
                </a:lnTo>
                <a:lnTo>
                  <a:pt x="80" y="13"/>
                </a:lnTo>
                <a:lnTo>
                  <a:pt x="81" y="11"/>
                </a:lnTo>
                <a:lnTo>
                  <a:pt x="83" y="9"/>
                </a:lnTo>
                <a:lnTo>
                  <a:pt x="85" y="9"/>
                </a:lnTo>
                <a:lnTo>
                  <a:pt x="86" y="10"/>
                </a:lnTo>
                <a:lnTo>
                  <a:pt x="89" y="9"/>
                </a:lnTo>
                <a:lnTo>
                  <a:pt x="94" y="7"/>
                </a:lnTo>
                <a:lnTo>
                  <a:pt x="96" y="5"/>
                </a:lnTo>
                <a:lnTo>
                  <a:pt x="97" y="5"/>
                </a:lnTo>
                <a:lnTo>
                  <a:pt x="100" y="6"/>
                </a:lnTo>
                <a:lnTo>
                  <a:pt x="100" y="7"/>
                </a:lnTo>
                <a:lnTo>
                  <a:pt x="100" y="8"/>
                </a:lnTo>
                <a:lnTo>
                  <a:pt x="102" y="8"/>
                </a:lnTo>
                <a:lnTo>
                  <a:pt x="103" y="8"/>
                </a:lnTo>
                <a:lnTo>
                  <a:pt x="107" y="8"/>
                </a:lnTo>
                <a:lnTo>
                  <a:pt x="109" y="6"/>
                </a:lnTo>
                <a:lnTo>
                  <a:pt x="110" y="6"/>
                </a:lnTo>
                <a:lnTo>
                  <a:pt x="111" y="5"/>
                </a:lnTo>
                <a:lnTo>
                  <a:pt x="112" y="4"/>
                </a:lnTo>
                <a:lnTo>
                  <a:pt x="113" y="3"/>
                </a:lnTo>
                <a:lnTo>
                  <a:pt x="114" y="4"/>
                </a:lnTo>
                <a:lnTo>
                  <a:pt x="114" y="5"/>
                </a:lnTo>
                <a:lnTo>
                  <a:pt x="115" y="5"/>
                </a:lnTo>
                <a:lnTo>
                  <a:pt x="117" y="5"/>
                </a:lnTo>
                <a:lnTo>
                  <a:pt x="117" y="4"/>
                </a:lnTo>
                <a:lnTo>
                  <a:pt x="118" y="3"/>
                </a:lnTo>
                <a:lnTo>
                  <a:pt x="120" y="2"/>
                </a:lnTo>
                <a:lnTo>
                  <a:pt x="121" y="1"/>
                </a:lnTo>
                <a:lnTo>
                  <a:pt x="124" y="1"/>
                </a:lnTo>
                <a:lnTo>
                  <a:pt x="126" y="2"/>
                </a:lnTo>
                <a:lnTo>
                  <a:pt x="130" y="1"/>
                </a:lnTo>
                <a:lnTo>
                  <a:pt x="131" y="0"/>
                </a:lnTo>
                <a:lnTo>
                  <a:pt x="131" y="2"/>
                </a:lnTo>
                <a:lnTo>
                  <a:pt x="131" y="4"/>
                </a:lnTo>
                <a:lnTo>
                  <a:pt x="132" y="5"/>
                </a:lnTo>
                <a:lnTo>
                  <a:pt x="133" y="6"/>
                </a:lnTo>
                <a:lnTo>
                  <a:pt x="134" y="6"/>
                </a:lnTo>
                <a:lnTo>
                  <a:pt x="137" y="18"/>
                </a:lnTo>
                <a:lnTo>
                  <a:pt x="141" y="38"/>
                </a:lnTo>
                <a:lnTo>
                  <a:pt x="144" y="52"/>
                </a:lnTo>
                <a:lnTo>
                  <a:pt x="145" y="59"/>
                </a:lnTo>
                <a:lnTo>
                  <a:pt x="145" y="62"/>
                </a:lnTo>
                <a:lnTo>
                  <a:pt x="144" y="64"/>
                </a:lnTo>
                <a:lnTo>
                  <a:pt x="145" y="66"/>
                </a:lnTo>
                <a:lnTo>
                  <a:pt x="148" y="69"/>
                </a:lnTo>
                <a:lnTo>
                  <a:pt x="150" y="70"/>
                </a:lnTo>
                <a:lnTo>
                  <a:pt x="152" y="73"/>
                </a:lnTo>
                <a:lnTo>
                  <a:pt x="153" y="75"/>
                </a:lnTo>
                <a:lnTo>
                  <a:pt x="153" y="76"/>
                </a:lnTo>
                <a:lnTo>
                  <a:pt x="154" y="78"/>
                </a:lnTo>
                <a:lnTo>
                  <a:pt x="154" y="80"/>
                </a:lnTo>
                <a:lnTo>
                  <a:pt x="154" y="81"/>
                </a:lnTo>
                <a:lnTo>
                  <a:pt x="154" y="82"/>
                </a:lnTo>
                <a:lnTo>
                  <a:pt x="154" y="83"/>
                </a:lnTo>
                <a:lnTo>
                  <a:pt x="154" y="85"/>
                </a:lnTo>
                <a:lnTo>
                  <a:pt x="153" y="86"/>
                </a:lnTo>
                <a:lnTo>
                  <a:pt x="153" y="87"/>
                </a:lnTo>
                <a:lnTo>
                  <a:pt x="154" y="88"/>
                </a:lnTo>
                <a:lnTo>
                  <a:pt x="155" y="90"/>
                </a:lnTo>
                <a:lnTo>
                  <a:pt x="155" y="92"/>
                </a:lnTo>
                <a:lnTo>
                  <a:pt x="154" y="94"/>
                </a:lnTo>
                <a:lnTo>
                  <a:pt x="154" y="96"/>
                </a:lnTo>
                <a:lnTo>
                  <a:pt x="154" y="97"/>
                </a:lnTo>
                <a:lnTo>
                  <a:pt x="154" y="98"/>
                </a:lnTo>
                <a:lnTo>
                  <a:pt x="152" y="99"/>
                </a:lnTo>
                <a:lnTo>
                  <a:pt x="151" y="102"/>
                </a:lnTo>
                <a:lnTo>
                  <a:pt x="151" y="103"/>
                </a:lnTo>
                <a:lnTo>
                  <a:pt x="150" y="104"/>
                </a:lnTo>
                <a:lnTo>
                  <a:pt x="146" y="107"/>
                </a:lnTo>
                <a:lnTo>
                  <a:pt x="145" y="110"/>
                </a:lnTo>
                <a:lnTo>
                  <a:pt x="145" y="111"/>
                </a:lnTo>
                <a:lnTo>
                  <a:pt x="143" y="112"/>
                </a:lnTo>
                <a:lnTo>
                  <a:pt x="143" y="113"/>
                </a:lnTo>
                <a:lnTo>
                  <a:pt x="143" y="114"/>
                </a:lnTo>
                <a:lnTo>
                  <a:pt x="143" y="116"/>
                </a:lnTo>
                <a:lnTo>
                  <a:pt x="142" y="117"/>
                </a:lnTo>
                <a:lnTo>
                  <a:pt x="142" y="118"/>
                </a:lnTo>
                <a:lnTo>
                  <a:pt x="141" y="119"/>
                </a:lnTo>
                <a:lnTo>
                  <a:pt x="141" y="120"/>
                </a:lnTo>
                <a:lnTo>
                  <a:pt x="135" y="120"/>
                </a:lnTo>
                <a:lnTo>
                  <a:pt x="132" y="120"/>
                </a:lnTo>
                <a:lnTo>
                  <a:pt x="130" y="120"/>
                </a:lnTo>
                <a:lnTo>
                  <a:pt x="128" y="121"/>
                </a:lnTo>
                <a:lnTo>
                  <a:pt x="127" y="122"/>
                </a:lnTo>
                <a:lnTo>
                  <a:pt x="125" y="122"/>
                </a:lnTo>
                <a:lnTo>
                  <a:pt x="124" y="121"/>
                </a:lnTo>
                <a:lnTo>
                  <a:pt x="122" y="122"/>
                </a:lnTo>
                <a:lnTo>
                  <a:pt x="121" y="123"/>
                </a:lnTo>
                <a:lnTo>
                  <a:pt x="120" y="122"/>
                </a:lnTo>
                <a:lnTo>
                  <a:pt x="119" y="121"/>
                </a:lnTo>
                <a:lnTo>
                  <a:pt x="118" y="120"/>
                </a:lnTo>
                <a:lnTo>
                  <a:pt x="117" y="120"/>
                </a:lnTo>
                <a:lnTo>
                  <a:pt x="115" y="121"/>
                </a:lnTo>
                <a:lnTo>
                  <a:pt x="114" y="122"/>
                </a:lnTo>
                <a:lnTo>
                  <a:pt x="113" y="122"/>
                </a:lnTo>
                <a:lnTo>
                  <a:pt x="112" y="122"/>
                </a:lnTo>
                <a:lnTo>
                  <a:pt x="111" y="122"/>
                </a:lnTo>
                <a:lnTo>
                  <a:pt x="110" y="123"/>
                </a:lnTo>
                <a:lnTo>
                  <a:pt x="109" y="124"/>
                </a:lnTo>
                <a:lnTo>
                  <a:pt x="109" y="126"/>
                </a:lnTo>
                <a:lnTo>
                  <a:pt x="108" y="127"/>
                </a:lnTo>
                <a:lnTo>
                  <a:pt x="107" y="128"/>
                </a:lnTo>
                <a:lnTo>
                  <a:pt x="106" y="129"/>
                </a:lnTo>
                <a:lnTo>
                  <a:pt x="105" y="130"/>
                </a:lnTo>
                <a:lnTo>
                  <a:pt x="104" y="130"/>
                </a:lnTo>
                <a:lnTo>
                  <a:pt x="103" y="130"/>
                </a:lnTo>
                <a:lnTo>
                  <a:pt x="103" y="131"/>
                </a:lnTo>
                <a:lnTo>
                  <a:pt x="102" y="132"/>
                </a:lnTo>
                <a:lnTo>
                  <a:pt x="101" y="133"/>
                </a:lnTo>
                <a:lnTo>
                  <a:pt x="100" y="133"/>
                </a:lnTo>
                <a:lnTo>
                  <a:pt x="99" y="134"/>
                </a:lnTo>
                <a:lnTo>
                  <a:pt x="98" y="134"/>
                </a:lnTo>
                <a:lnTo>
                  <a:pt x="98" y="135"/>
                </a:lnTo>
                <a:lnTo>
                  <a:pt x="98" y="137"/>
                </a:lnTo>
                <a:lnTo>
                  <a:pt x="97" y="138"/>
                </a:lnTo>
                <a:lnTo>
                  <a:pt x="95" y="138"/>
                </a:lnTo>
                <a:lnTo>
                  <a:pt x="93" y="138"/>
                </a:lnTo>
                <a:lnTo>
                  <a:pt x="91" y="139"/>
                </a:lnTo>
                <a:lnTo>
                  <a:pt x="89" y="140"/>
                </a:lnTo>
                <a:lnTo>
                  <a:pt x="88" y="142"/>
                </a:lnTo>
                <a:lnTo>
                  <a:pt x="88" y="143"/>
                </a:lnTo>
                <a:lnTo>
                  <a:pt x="88" y="145"/>
                </a:lnTo>
                <a:lnTo>
                  <a:pt x="88" y="146"/>
                </a:lnTo>
                <a:lnTo>
                  <a:pt x="86" y="147"/>
                </a:lnTo>
                <a:lnTo>
                  <a:pt x="84" y="148"/>
                </a:lnTo>
                <a:lnTo>
                  <a:pt x="82" y="148"/>
                </a:lnTo>
                <a:lnTo>
                  <a:pt x="80" y="148"/>
                </a:lnTo>
                <a:lnTo>
                  <a:pt x="79" y="148"/>
                </a:lnTo>
                <a:lnTo>
                  <a:pt x="77" y="149"/>
                </a:lnTo>
                <a:lnTo>
                  <a:pt x="75" y="149"/>
                </a:lnTo>
                <a:lnTo>
                  <a:pt x="74" y="150"/>
                </a:lnTo>
                <a:lnTo>
                  <a:pt x="74" y="151"/>
                </a:lnTo>
                <a:lnTo>
                  <a:pt x="73" y="152"/>
                </a:lnTo>
                <a:lnTo>
                  <a:pt x="72" y="151"/>
                </a:lnTo>
                <a:lnTo>
                  <a:pt x="70" y="151"/>
                </a:lnTo>
                <a:lnTo>
                  <a:pt x="69" y="151"/>
                </a:lnTo>
                <a:lnTo>
                  <a:pt x="67" y="151"/>
                </a:lnTo>
                <a:lnTo>
                  <a:pt x="66" y="151"/>
                </a:lnTo>
                <a:lnTo>
                  <a:pt x="65" y="151"/>
                </a:lnTo>
                <a:lnTo>
                  <a:pt x="64" y="152"/>
                </a:lnTo>
                <a:lnTo>
                  <a:pt x="63" y="152"/>
                </a:lnTo>
                <a:lnTo>
                  <a:pt x="62" y="152"/>
                </a:lnTo>
                <a:lnTo>
                  <a:pt x="61" y="151"/>
                </a:lnTo>
                <a:lnTo>
                  <a:pt x="61" y="150"/>
                </a:lnTo>
                <a:lnTo>
                  <a:pt x="62" y="149"/>
                </a:lnTo>
                <a:lnTo>
                  <a:pt x="64" y="149"/>
                </a:lnTo>
                <a:lnTo>
                  <a:pt x="65" y="149"/>
                </a:lnTo>
                <a:lnTo>
                  <a:pt x="66" y="148"/>
                </a:lnTo>
                <a:lnTo>
                  <a:pt x="65" y="146"/>
                </a:lnTo>
                <a:lnTo>
                  <a:pt x="65" y="143"/>
                </a:lnTo>
                <a:lnTo>
                  <a:pt x="65" y="140"/>
                </a:lnTo>
                <a:lnTo>
                  <a:pt x="65" y="138"/>
                </a:lnTo>
                <a:lnTo>
                  <a:pt x="64" y="137"/>
                </a:lnTo>
                <a:lnTo>
                  <a:pt x="63" y="136"/>
                </a:lnTo>
                <a:lnTo>
                  <a:pt x="61" y="134"/>
                </a:lnTo>
                <a:lnTo>
                  <a:pt x="59" y="132"/>
                </a:lnTo>
                <a:lnTo>
                  <a:pt x="58" y="131"/>
                </a:lnTo>
                <a:lnTo>
                  <a:pt x="56" y="131"/>
                </a:lnTo>
                <a:lnTo>
                  <a:pt x="55" y="132"/>
                </a:lnTo>
                <a:lnTo>
                  <a:pt x="54" y="132"/>
                </a:lnTo>
                <a:lnTo>
                  <a:pt x="52" y="132"/>
                </a:lnTo>
                <a:lnTo>
                  <a:pt x="51" y="132"/>
                </a:lnTo>
                <a:lnTo>
                  <a:pt x="49" y="132"/>
                </a:lnTo>
                <a:lnTo>
                  <a:pt x="47" y="133"/>
                </a:lnTo>
                <a:lnTo>
                  <a:pt x="45" y="134"/>
                </a:lnTo>
                <a:lnTo>
                  <a:pt x="43" y="134"/>
                </a:lnTo>
                <a:lnTo>
                  <a:pt x="41" y="135"/>
                </a:lnTo>
                <a:lnTo>
                  <a:pt x="40" y="134"/>
                </a:lnTo>
                <a:lnTo>
                  <a:pt x="38" y="134"/>
                </a:lnTo>
                <a:lnTo>
                  <a:pt x="37" y="133"/>
                </a:lnTo>
                <a:lnTo>
                  <a:pt x="36" y="133"/>
                </a:lnTo>
                <a:lnTo>
                  <a:pt x="35" y="132"/>
                </a:lnTo>
                <a:lnTo>
                  <a:pt x="34" y="132"/>
                </a:lnTo>
                <a:lnTo>
                  <a:pt x="32" y="132"/>
                </a:lnTo>
                <a:lnTo>
                  <a:pt x="30" y="123"/>
                </a:lnTo>
                <a:lnTo>
                  <a:pt x="27" y="117"/>
                </a:lnTo>
                <a:lnTo>
                  <a:pt x="23" y="111"/>
                </a:lnTo>
                <a:lnTo>
                  <a:pt x="21" y="109"/>
                </a:lnTo>
                <a:lnTo>
                  <a:pt x="18" y="107"/>
                </a:lnTo>
                <a:lnTo>
                  <a:pt x="16" y="106"/>
                </a:lnTo>
                <a:lnTo>
                  <a:pt x="14" y="104"/>
                </a:lnTo>
                <a:lnTo>
                  <a:pt x="13" y="104"/>
                </a:lnTo>
                <a:lnTo>
                  <a:pt x="13" y="103"/>
                </a:lnTo>
                <a:lnTo>
                  <a:pt x="17" y="93"/>
                </a:lnTo>
                <a:lnTo>
                  <a:pt x="16" y="89"/>
                </a:lnTo>
                <a:lnTo>
                  <a:pt x="15" y="86"/>
                </a:lnTo>
                <a:lnTo>
                  <a:pt x="16" y="80"/>
                </a:lnTo>
                <a:lnTo>
                  <a:pt x="15" y="72"/>
                </a:lnTo>
                <a:lnTo>
                  <a:pt x="14" y="65"/>
                </a:lnTo>
                <a:lnTo>
                  <a:pt x="14" y="64"/>
                </a:lnTo>
                <a:lnTo>
                  <a:pt x="12" y="60"/>
                </a:lnTo>
                <a:lnTo>
                  <a:pt x="15" y="53"/>
                </a:lnTo>
                <a:lnTo>
                  <a:pt x="18" y="51"/>
                </a:lnTo>
                <a:lnTo>
                  <a:pt x="18" y="47"/>
                </a:lnTo>
                <a:lnTo>
                  <a:pt x="18" y="46"/>
                </a:lnTo>
                <a:lnTo>
                  <a:pt x="16" y="44"/>
                </a:lnTo>
                <a:lnTo>
                  <a:pt x="11" y="42"/>
                </a:lnTo>
                <a:lnTo>
                  <a:pt x="8" y="41"/>
                </a:lnTo>
                <a:lnTo>
                  <a:pt x="7" y="41"/>
                </a:lnTo>
                <a:lnTo>
                  <a:pt x="5" y="38"/>
                </a:lnTo>
                <a:lnTo>
                  <a:pt x="3" y="31"/>
                </a:lnTo>
                <a:lnTo>
                  <a:pt x="1" y="28"/>
                </a:lnTo>
                <a:lnTo>
                  <a:pt x="0" y="26"/>
                </a:lnTo>
                <a:close/>
              </a:path>
            </a:pathLst>
          </a:custGeom>
          <a:solidFill>
            <a:srgbClr val="BCB1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6" name="Freeform 3843"/>
          <p:cNvSpPr>
            <a:spLocks/>
          </p:cNvSpPr>
          <p:nvPr/>
        </p:nvSpPr>
        <p:spPr bwMode="auto">
          <a:xfrm>
            <a:off x="6651625" y="3697288"/>
            <a:ext cx="1211263" cy="1125537"/>
          </a:xfrm>
          <a:custGeom>
            <a:avLst/>
            <a:gdLst>
              <a:gd name="T0" fmla="*/ 2147483647 w 155"/>
              <a:gd name="T1" fmla="*/ 2147483647 h 152"/>
              <a:gd name="T2" fmla="*/ 2147483647 w 155"/>
              <a:gd name="T3" fmla="*/ 2147483647 h 152"/>
              <a:gd name="T4" fmla="*/ 2147483647 w 155"/>
              <a:gd name="T5" fmla="*/ 2147483647 h 152"/>
              <a:gd name="T6" fmla="*/ 2147483647 w 155"/>
              <a:gd name="T7" fmla="*/ 2147483647 h 152"/>
              <a:gd name="T8" fmla="*/ 2147483647 w 155"/>
              <a:gd name="T9" fmla="*/ 2147483647 h 152"/>
              <a:gd name="T10" fmla="*/ 2147483647 w 155"/>
              <a:gd name="T11" fmla="*/ 2147483647 h 152"/>
              <a:gd name="T12" fmla="*/ 2147483647 w 155"/>
              <a:gd name="T13" fmla="*/ 2147483647 h 152"/>
              <a:gd name="T14" fmla="*/ 2147483647 w 155"/>
              <a:gd name="T15" fmla="*/ 2147483647 h 152"/>
              <a:gd name="T16" fmla="*/ 2147483647 w 155"/>
              <a:gd name="T17" fmla="*/ 2147483647 h 152"/>
              <a:gd name="T18" fmla="*/ 2147483647 w 155"/>
              <a:gd name="T19" fmla="*/ 2147483647 h 152"/>
              <a:gd name="T20" fmla="*/ 2147483647 w 155"/>
              <a:gd name="T21" fmla="*/ 2147483647 h 152"/>
              <a:gd name="T22" fmla="*/ 2147483647 w 155"/>
              <a:gd name="T23" fmla="*/ 2147483647 h 152"/>
              <a:gd name="T24" fmla="*/ 2147483647 w 155"/>
              <a:gd name="T25" fmla="*/ 2147483647 h 152"/>
              <a:gd name="T26" fmla="*/ 2147483647 w 155"/>
              <a:gd name="T27" fmla="*/ 2147483647 h 152"/>
              <a:gd name="T28" fmla="*/ 2147483647 w 155"/>
              <a:gd name="T29" fmla="*/ 2147483647 h 152"/>
              <a:gd name="T30" fmla="*/ 2147483647 w 155"/>
              <a:gd name="T31" fmla="*/ 2147483647 h 152"/>
              <a:gd name="T32" fmla="*/ 2147483647 w 155"/>
              <a:gd name="T33" fmla="*/ 2147483647 h 152"/>
              <a:gd name="T34" fmla="*/ 2147483647 w 155"/>
              <a:gd name="T35" fmla="*/ 2147483647 h 152"/>
              <a:gd name="T36" fmla="*/ 2147483647 w 155"/>
              <a:gd name="T37" fmla="*/ 2147483647 h 152"/>
              <a:gd name="T38" fmla="*/ 2147483647 w 155"/>
              <a:gd name="T39" fmla="*/ 2147483647 h 152"/>
              <a:gd name="T40" fmla="*/ 2147483647 w 155"/>
              <a:gd name="T41" fmla="*/ 2147483647 h 152"/>
              <a:gd name="T42" fmla="*/ 2147483647 w 155"/>
              <a:gd name="T43" fmla="*/ 2147483647 h 152"/>
              <a:gd name="T44" fmla="*/ 2147483647 w 155"/>
              <a:gd name="T45" fmla="*/ 2147483647 h 152"/>
              <a:gd name="T46" fmla="*/ 2147483647 w 155"/>
              <a:gd name="T47" fmla="*/ 2147483647 h 152"/>
              <a:gd name="T48" fmla="*/ 2147483647 w 155"/>
              <a:gd name="T49" fmla="*/ 2147483647 h 152"/>
              <a:gd name="T50" fmla="*/ 2147483647 w 155"/>
              <a:gd name="T51" fmla="*/ 2147483647 h 152"/>
              <a:gd name="T52" fmla="*/ 2147483647 w 155"/>
              <a:gd name="T53" fmla="*/ 2147483647 h 152"/>
              <a:gd name="T54" fmla="*/ 2147483647 w 155"/>
              <a:gd name="T55" fmla="*/ 2147483647 h 152"/>
              <a:gd name="T56" fmla="*/ 2147483647 w 155"/>
              <a:gd name="T57" fmla="*/ 2147483647 h 152"/>
              <a:gd name="T58" fmla="*/ 2147483647 w 155"/>
              <a:gd name="T59" fmla="*/ 2147483647 h 152"/>
              <a:gd name="T60" fmla="*/ 2147483647 w 155"/>
              <a:gd name="T61" fmla="*/ 2147483647 h 152"/>
              <a:gd name="T62" fmla="*/ 2147483647 w 155"/>
              <a:gd name="T63" fmla="*/ 2147483647 h 152"/>
              <a:gd name="T64" fmla="*/ 2147483647 w 155"/>
              <a:gd name="T65" fmla="*/ 2147483647 h 152"/>
              <a:gd name="T66" fmla="*/ 2147483647 w 155"/>
              <a:gd name="T67" fmla="*/ 2147483647 h 152"/>
              <a:gd name="T68" fmla="*/ 2147483647 w 155"/>
              <a:gd name="T69" fmla="*/ 2147483647 h 152"/>
              <a:gd name="T70" fmla="*/ 2147483647 w 155"/>
              <a:gd name="T71" fmla="*/ 2147483647 h 152"/>
              <a:gd name="T72" fmla="*/ 2147483647 w 155"/>
              <a:gd name="T73" fmla="*/ 2147483647 h 152"/>
              <a:gd name="T74" fmla="*/ 2147483647 w 155"/>
              <a:gd name="T75" fmla="*/ 2147483647 h 152"/>
              <a:gd name="T76" fmla="*/ 2147483647 w 155"/>
              <a:gd name="T77" fmla="*/ 2147483647 h 152"/>
              <a:gd name="T78" fmla="*/ 2147483647 w 155"/>
              <a:gd name="T79" fmla="*/ 2147483647 h 152"/>
              <a:gd name="T80" fmla="*/ 2147483647 w 155"/>
              <a:gd name="T81" fmla="*/ 2147483647 h 152"/>
              <a:gd name="T82" fmla="*/ 2147483647 w 155"/>
              <a:gd name="T83" fmla="*/ 2147483647 h 152"/>
              <a:gd name="T84" fmla="*/ 2147483647 w 155"/>
              <a:gd name="T85" fmla="*/ 2147483647 h 152"/>
              <a:gd name="T86" fmla="*/ 2147483647 w 155"/>
              <a:gd name="T87" fmla="*/ 2147483647 h 152"/>
              <a:gd name="T88" fmla="*/ 2147483647 w 155"/>
              <a:gd name="T89" fmla="*/ 2147483647 h 152"/>
              <a:gd name="T90" fmla="*/ 2147483647 w 155"/>
              <a:gd name="T91" fmla="*/ 2147483647 h 152"/>
              <a:gd name="T92" fmla="*/ 2147483647 w 155"/>
              <a:gd name="T93" fmla="*/ 2147483647 h 152"/>
              <a:gd name="T94" fmla="*/ 2147483647 w 155"/>
              <a:gd name="T95" fmla="*/ 2147483647 h 152"/>
              <a:gd name="T96" fmla="*/ 2147483647 w 155"/>
              <a:gd name="T97" fmla="*/ 2147483647 h 152"/>
              <a:gd name="T98" fmla="*/ 2147483647 w 155"/>
              <a:gd name="T99" fmla="*/ 2147483647 h 152"/>
              <a:gd name="T100" fmla="*/ 2147483647 w 155"/>
              <a:gd name="T101" fmla="*/ 2147483647 h 15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55"/>
              <a:gd name="T154" fmla="*/ 0 h 152"/>
              <a:gd name="T155" fmla="*/ 155 w 155"/>
              <a:gd name="T156" fmla="*/ 152 h 15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55" h="152">
                <a:moveTo>
                  <a:pt x="0" y="26"/>
                </a:moveTo>
                <a:lnTo>
                  <a:pt x="8" y="26"/>
                </a:lnTo>
                <a:lnTo>
                  <a:pt x="10" y="27"/>
                </a:lnTo>
                <a:lnTo>
                  <a:pt x="12" y="29"/>
                </a:lnTo>
                <a:lnTo>
                  <a:pt x="14" y="30"/>
                </a:lnTo>
                <a:lnTo>
                  <a:pt x="15" y="31"/>
                </a:lnTo>
                <a:lnTo>
                  <a:pt x="16" y="31"/>
                </a:lnTo>
                <a:lnTo>
                  <a:pt x="17" y="31"/>
                </a:lnTo>
                <a:lnTo>
                  <a:pt x="18" y="31"/>
                </a:lnTo>
                <a:lnTo>
                  <a:pt x="19" y="32"/>
                </a:lnTo>
                <a:lnTo>
                  <a:pt x="20" y="32"/>
                </a:lnTo>
                <a:lnTo>
                  <a:pt x="21" y="32"/>
                </a:lnTo>
                <a:lnTo>
                  <a:pt x="23" y="32"/>
                </a:lnTo>
                <a:lnTo>
                  <a:pt x="26" y="33"/>
                </a:lnTo>
                <a:lnTo>
                  <a:pt x="28" y="32"/>
                </a:lnTo>
                <a:lnTo>
                  <a:pt x="29" y="31"/>
                </a:lnTo>
                <a:lnTo>
                  <a:pt x="30" y="32"/>
                </a:lnTo>
                <a:lnTo>
                  <a:pt x="31" y="31"/>
                </a:lnTo>
                <a:lnTo>
                  <a:pt x="32" y="30"/>
                </a:lnTo>
                <a:lnTo>
                  <a:pt x="34" y="30"/>
                </a:lnTo>
                <a:lnTo>
                  <a:pt x="35" y="30"/>
                </a:lnTo>
                <a:lnTo>
                  <a:pt x="36" y="31"/>
                </a:lnTo>
                <a:lnTo>
                  <a:pt x="39" y="31"/>
                </a:lnTo>
                <a:lnTo>
                  <a:pt x="41" y="31"/>
                </a:lnTo>
                <a:lnTo>
                  <a:pt x="44" y="30"/>
                </a:lnTo>
                <a:lnTo>
                  <a:pt x="47" y="30"/>
                </a:lnTo>
                <a:lnTo>
                  <a:pt x="47" y="29"/>
                </a:lnTo>
                <a:lnTo>
                  <a:pt x="47" y="27"/>
                </a:lnTo>
                <a:lnTo>
                  <a:pt x="49" y="25"/>
                </a:lnTo>
                <a:lnTo>
                  <a:pt x="50" y="24"/>
                </a:lnTo>
                <a:lnTo>
                  <a:pt x="52" y="24"/>
                </a:lnTo>
                <a:lnTo>
                  <a:pt x="53" y="24"/>
                </a:lnTo>
                <a:lnTo>
                  <a:pt x="54" y="25"/>
                </a:lnTo>
                <a:lnTo>
                  <a:pt x="55" y="25"/>
                </a:lnTo>
                <a:lnTo>
                  <a:pt x="57" y="23"/>
                </a:lnTo>
                <a:lnTo>
                  <a:pt x="58" y="23"/>
                </a:lnTo>
                <a:lnTo>
                  <a:pt x="59" y="23"/>
                </a:lnTo>
                <a:lnTo>
                  <a:pt x="59" y="24"/>
                </a:lnTo>
                <a:lnTo>
                  <a:pt x="61" y="23"/>
                </a:lnTo>
                <a:lnTo>
                  <a:pt x="65" y="21"/>
                </a:lnTo>
                <a:lnTo>
                  <a:pt x="66" y="21"/>
                </a:lnTo>
                <a:lnTo>
                  <a:pt x="67" y="20"/>
                </a:lnTo>
                <a:lnTo>
                  <a:pt x="68" y="19"/>
                </a:lnTo>
                <a:lnTo>
                  <a:pt x="70" y="19"/>
                </a:lnTo>
                <a:lnTo>
                  <a:pt x="71" y="18"/>
                </a:lnTo>
                <a:lnTo>
                  <a:pt x="71" y="16"/>
                </a:lnTo>
                <a:lnTo>
                  <a:pt x="73" y="16"/>
                </a:lnTo>
                <a:lnTo>
                  <a:pt x="74" y="15"/>
                </a:lnTo>
                <a:lnTo>
                  <a:pt x="75" y="14"/>
                </a:lnTo>
                <a:lnTo>
                  <a:pt x="76" y="14"/>
                </a:lnTo>
                <a:lnTo>
                  <a:pt x="79" y="15"/>
                </a:lnTo>
                <a:lnTo>
                  <a:pt x="80" y="14"/>
                </a:lnTo>
                <a:lnTo>
                  <a:pt x="80" y="13"/>
                </a:lnTo>
                <a:lnTo>
                  <a:pt x="81" y="11"/>
                </a:lnTo>
                <a:lnTo>
                  <a:pt x="83" y="9"/>
                </a:lnTo>
                <a:lnTo>
                  <a:pt x="85" y="9"/>
                </a:lnTo>
                <a:lnTo>
                  <a:pt x="86" y="10"/>
                </a:lnTo>
                <a:lnTo>
                  <a:pt x="89" y="9"/>
                </a:lnTo>
                <a:lnTo>
                  <a:pt x="94" y="7"/>
                </a:lnTo>
                <a:lnTo>
                  <a:pt x="96" y="5"/>
                </a:lnTo>
                <a:lnTo>
                  <a:pt x="97" y="5"/>
                </a:lnTo>
                <a:lnTo>
                  <a:pt x="100" y="6"/>
                </a:lnTo>
                <a:lnTo>
                  <a:pt x="100" y="7"/>
                </a:lnTo>
                <a:lnTo>
                  <a:pt x="100" y="8"/>
                </a:lnTo>
                <a:lnTo>
                  <a:pt x="102" y="8"/>
                </a:lnTo>
                <a:lnTo>
                  <a:pt x="103" y="8"/>
                </a:lnTo>
                <a:lnTo>
                  <a:pt x="107" y="8"/>
                </a:lnTo>
                <a:lnTo>
                  <a:pt x="109" y="6"/>
                </a:lnTo>
                <a:lnTo>
                  <a:pt x="110" y="6"/>
                </a:lnTo>
                <a:lnTo>
                  <a:pt x="111" y="5"/>
                </a:lnTo>
                <a:lnTo>
                  <a:pt x="112" y="4"/>
                </a:lnTo>
                <a:lnTo>
                  <a:pt x="113" y="3"/>
                </a:lnTo>
                <a:lnTo>
                  <a:pt x="114" y="4"/>
                </a:lnTo>
                <a:lnTo>
                  <a:pt x="114" y="5"/>
                </a:lnTo>
                <a:lnTo>
                  <a:pt x="115" y="5"/>
                </a:lnTo>
                <a:lnTo>
                  <a:pt x="117" y="5"/>
                </a:lnTo>
                <a:lnTo>
                  <a:pt x="117" y="4"/>
                </a:lnTo>
                <a:lnTo>
                  <a:pt x="118" y="3"/>
                </a:lnTo>
                <a:lnTo>
                  <a:pt x="120" y="2"/>
                </a:lnTo>
                <a:lnTo>
                  <a:pt x="121" y="1"/>
                </a:lnTo>
                <a:lnTo>
                  <a:pt x="124" y="1"/>
                </a:lnTo>
                <a:lnTo>
                  <a:pt x="126" y="2"/>
                </a:lnTo>
                <a:lnTo>
                  <a:pt x="130" y="1"/>
                </a:lnTo>
                <a:lnTo>
                  <a:pt x="131" y="0"/>
                </a:lnTo>
                <a:lnTo>
                  <a:pt x="131" y="2"/>
                </a:lnTo>
                <a:lnTo>
                  <a:pt x="131" y="4"/>
                </a:lnTo>
                <a:lnTo>
                  <a:pt x="132" y="5"/>
                </a:lnTo>
                <a:lnTo>
                  <a:pt x="133" y="6"/>
                </a:lnTo>
                <a:lnTo>
                  <a:pt x="134" y="6"/>
                </a:lnTo>
                <a:lnTo>
                  <a:pt x="137" y="18"/>
                </a:lnTo>
                <a:lnTo>
                  <a:pt x="141" y="38"/>
                </a:lnTo>
                <a:lnTo>
                  <a:pt x="144" y="52"/>
                </a:lnTo>
                <a:lnTo>
                  <a:pt x="145" y="59"/>
                </a:lnTo>
                <a:lnTo>
                  <a:pt x="145" y="62"/>
                </a:lnTo>
                <a:lnTo>
                  <a:pt x="144" y="64"/>
                </a:lnTo>
                <a:lnTo>
                  <a:pt x="145" y="66"/>
                </a:lnTo>
                <a:lnTo>
                  <a:pt x="148" y="69"/>
                </a:lnTo>
                <a:lnTo>
                  <a:pt x="150" y="70"/>
                </a:lnTo>
                <a:lnTo>
                  <a:pt x="152" y="73"/>
                </a:lnTo>
                <a:lnTo>
                  <a:pt x="153" y="75"/>
                </a:lnTo>
                <a:lnTo>
                  <a:pt x="153" y="76"/>
                </a:lnTo>
                <a:lnTo>
                  <a:pt x="154" y="78"/>
                </a:lnTo>
                <a:lnTo>
                  <a:pt x="154" y="80"/>
                </a:lnTo>
                <a:lnTo>
                  <a:pt x="154" y="81"/>
                </a:lnTo>
                <a:lnTo>
                  <a:pt x="154" y="82"/>
                </a:lnTo>
                <a:lnTo>
                  <a:pt x="154" y="83"/>
                </a:lnTo>
                <a:lnTo>
                  <a:pt x="154" y="85"/>
                </a:lnTo>
                <a:lnTo>
                  <a:pt x="153" y="86"/>
                </a:lnTo>
                <a:lnTo>
                  <a:pt x="153" y="87"/>
                </a:lnTo>
                <a:lnTo>
                  <a:pt x="154" y="88"/>
                </a:lnTo>
                <a:lnTo>
                  <a:pt x="155" y="90"/>
                </a:lnTo>
                <a:lnTo>
                  <a:pt x="155" y="92"/>
                </a:lnTo>
                <a:lnTo>
                  <a:pt x="154" y="94"/>
                </a:lnTo>
                <a:lnTo>
                  <a:pt x="154" y="96"/>
                </a:lnTo>
                <a:lnTo>
                  <a:pt x="154" y="97"/>
                </a:lnTo>
                <a:lnTo>
                  <a:pt x="154" y="98"/>
                </a:lnTo>
                <a:lnTo>
                  <a:pt x="152" y="99"/>
                </a:lnTo>
                <a:lnTo>
                  <a:pt x="151" y="102"/>
                </a:lnTo>
                <a:lnTo>
                  <a:pt x="151" y="103"/>
                </a:lnTo>
                <a:lnTo>
                  <a:pt x="150" y="104"/>
                </a:lnTo>
                <a:lnTo>
                  <a:pt x="146" y="107"/>
                </a:lnTo>
                <a:lnTo>
                  <a:pt x="145" y="110"/>
                </a:lnTo>
                <a:lnTo>
                  <a:pt x="145" y="111"/>
                </a:lnTo>
                <a:lnTo>
                  <a:pt x="143" y="112"/>
                </a:lnTo>
                <a:lnTo>
                  <a:pt x="143" y="113"/>
                </a:lnTo>
                <a:lnTo>
                  <a:pt x="143" y="114"/>
                </a:lnTo>
                <a:lnTo>
                  <a:pt x="143" y="116"/>
                </a:lnTo>
                <a:lnTo>
                  <a:pt x="142" y="117"/>
                </a:lnTo>
                <a:lnTo>
                  <a:pt x="142" y="118"/>
                </a:lnTo>
                <a:lnTo>
                  <a:pt x="141" y="119"/>
                </a:lnTo>
                <a:lnTo>
                  <a:pt x="141" y="120"/>
                </a:lnTo>
                <a:lnTo>
                  <a:pt x="135" y="120"/>
                </a:lnTo>
                <a:lnTo>
                  <a:pt x="132" y="120"/>
                </a:lnTo>
                <a:lnTo>
                  <a:pt x="130" y="120"/>
                </a:lnTo>
                <a:lnTo>
                  <a:pt x="128" y="121"/>
                </a:lnTo>
                <a:lnTo>
                  <a:pt x="127" y="122"/>
                </a:lnTo>
                <a:lnTo>
                  <a:pt x="125" y="122"/>
                </a:lnTo>
                <a:lnTo>
                  <a:pt x="124" y="121"/>
                </a:lnTo>
                <a:lnTo>
                  <a:pt x="122" y="122"/>
                </a:lnTo>
                <a:lnTo>
                  <a:pt x="121" y="123"/>
                </a:lnTo>
                <a:lnTo>
                  <a:pt x="120" y="122"/>
                </a:lnTo>
                <a:lnTo>
                  <a:pt x="119" y="121"/>
                </a:lnTo>
                <a:lnTo>
                  <a:pt x="118" y="120"/>
                </a:lnTo>
                <a:lnTo>
                  <a:pt x="117" y="120"/>
                </a:lnTo>
                <a:lnTo>
                  <a:pt x="115" y="121"/>
                </a:lnTo>
                <a:lnTo>
                  <a:pt x="114" y="122"/>
                </a:lnTo>
                <a:lnTo>
                  <a:pt x="113" y="122"/>
                </a:lnTo>
                <a:lnTo>
                  <a:pt x="112" y="122"/>
                </a:lnTo>
                <a:lnTo>
                  <a:pt x="111" y="122"/>
                </a:lnTo>
                <a:lnTo>
                  <a:pt x="110" y="123"/>
                </a:lnTo>
                <a:lnTo>
                  <a:pt x="109" y="124"/>
                </a:lnTo>
                <a:lnTo>
                  <a:pt x="109" y="126"/>
                </a:lnTo>
                <a:lnTo>
                  <a:pt x="108" y="127"/>
                </a:lnTo>
                <a:lnTo>
                  <a:pt x="107" y="128"/>
                </a:lnTo>
                <a:lnTo>
                  <a:pt x="106" y="129"/>
                </a:lnTo>
                <a:lnTo>
                  <a:pt x="105" y="130"/>
                </a:lnTo>
                <a:lnTo>
                  <a:pt x="104" y="130"/>
                </a:lnTo>
                <a:lnTo>
                  <a:pt x="103" y="130"/>
                </a:lnTo>
                <a:lnTo>
                  <a:pt x="103" y="131"/>
                </a:lnTo>
                <a:lnTo>
                  <a:pt x="102" y="132"/>
                </a:lnTo>
                <a:lnTo>
                  <a:pt x="101" y="133"/>
                </a:lnTo>
                <a:lnTo>
                  <a:pt x="100" y="133"/>
                </a:lnTo>
                <a:lnTo>
                  <a:pt x="99" y="134"/>
                </a:lnTo>
                <a:lnTo>
                  <a:pt x="98" y="134"/>
                </a:lnTo>
                <a:lnTo>
                  <a:pt x="98" y="135"/>
                </a:lnTo>
                <a:lnTo>
                  <a:pt x="98" y="137"/>
                </a:lnTo>
                <a:lnTo>
                  <a:pt x="97" y="138"/>
                </a:lnTo>
                <a:lnTo>
                  <a:pt x="95" y="138"/>
                </a:lnTo>
                <a:lnTo>
                  <a:pt x="93" y="138"/>
                </a:lnTo>
                <a:lnTo>
                  <a:pt x="91" y="139"/>
                </a:lnTo>
                <a:lnTo>
                  <a:pt x="89" y="140"/>
                </a:lnTo>
                <a:lnTo>
                  <a:pt x="88" y="142"/>
                </a:lnTo>
                <a:lnTo>
                  <a:pt x="88" y="143"/>
                </a:lnTo>
                <a:lnTo>
                  <a:pt x="88" y="145"/>
                </a:lnTo>
                <a:lnTo>
                  <a:pt x="88" y="146"/>
                </a:lnTo>
                <a:lnTo>
                  <a:pt x="86" y="147"/>
                </a:lnTo>
                <a:lnTo>
                  <a:pt x="84" y="148"/>
                </a:lnTo>
                <a:lnTo>
                  <a:pt x="82" y="148"/>
                </a:lnTo>
                <a:lnTo>
                  <a:pt x="80" y="148"/>
                </a:lnTo>
                <a:lnTo>
                  <a:pt x="79" y="148"/>
                </a:lnTo>
                <a:lnTo>
                  <a:pt x="77" y="149"/>
                </a:lnTo>
                <a:lnTo>
                  <a:pt x="75" y="149"/>
                </a:lnTo>
                <a:lnTo>
                  <a:pt x="74" y="150"/>
                </a:lnTo>
                <a:lnTo>
                  <a:pt x="74" y="151"/>
                </a:lnTo>
                <a:lnTo>
                  <a:pt x="73" y="152"/>
                </a:lnTo>
                <a:lnTo>
                  <a:pt x="72" y="151"/>
                </a:lnTo>
                <a:lnTo>
                  <a:pt x="70" y="151"/>
                </a:lnTo>
                <a:lnTo>
                  <a:pt x="69" y="151"/>
                </a:lnTo>
                <a:lnTo>
                  <a:pt x="67" y="151"/>
                </a:lnTo>
                <a:lnTo>
                  <a:pt x="66" y="151"/>
                </a:lnTo>
                <a:lnTo>
                  <a:pt x="65" y="151"/>
                </a:lnTo>
                <a:lnTo>
                  <a:pt x="64" y="152"/>
                </a:lnTo>
                <a:lnTo>
                  <a:pt x="63" y="152"/>
                </a:lnTo>
                <a:lnTo>
                  <a:pt x="62" y="152"/>
                </a:lnTo>
                <a:lnTo>
                  <a:pt x="61" y="151"/>
                </a:lnTo>
                <a:lnTo>
                  <a:pt x="61" y="150"/>
                </a:lnTo>
                <a:lnTo>
                  <a:pt x="62" y="149"/>
                </a:lnTo>
                <a:lnTo>
                  <a:pt x="64" y="149"/>
                </a:lnTo>
                <a:lnTo>
                  <a:pt x="65" y="149"/>
                </a:lnTo>
                <a:lnTo>
                  <a:pt x="66" y="148"/>
                </a:lnTo>
                <a:lnTo>
                  <a:pt x="65" y="146"/>
                </a:lnTo>
                <a:lnTo>
                  <a:pt x="65" y="143"/>
                </a:lnTo>
                <a:lnTo>
                  <a:pt x="65" y="140"/>
                </a:lnTo>
                <a:lnTo>
                  <a:pt x="65" y="138"/>
                </a:lnTo>
                <a:lnTo>
                  <a:pt x="64" y="137"/>
                </a:lnTo>
                <a:lnTo>
                  <a:pt x="63" y="136"/>
                </a:lnTo>
                <a:lnTo>
                  <a:pt x="61" y="134"/>
                </a:lnTo>
                <a:lnTo>
                  <a:pt x="59" y="132"/>
                </a:lnTo>
                <a:lnTo>
                  <a:pt x="58" y="131"/>
                </a:lnTo>
                <a:lnTo>
                  <a:pt x="56" y="131"/>
                </a:lnTo>
                <a:lnTo>
                  <a:pt x="55" y="132"/>
                </a:lnTo>
                <a:lnTo>
                  <a:pt x="54" y="132"/>
                </a:lnTo>
                <a:lnTo>
                  <a:pt x="52" y="132"/>
                </a:lnTo>
                <a:lnTo>
                  <a:pt x="51" y="132"/>
                </a:lnTo>
                <a:lnTo>
                  <a:pt x="49" y="132"/>
                </a:lnTo>
                <a:lnTo>
                  <a:pt x="47" y="133"/>
                </a:lnTo>
                <a:lnTo>
                  <a:pt x="45" y="134"/>
                </a:lnTo>
                <a:lnTo>
                  <a:pt x="43" y="134"/>
                </a:lnTo>
                <a:lnTo>
                  <a:pt x="41" y="135"/>
                </a:lnTo>
                <a:lnTo>
                  <a:pt x="40" y="134"/>
                </a:lnTo>
                <a:lnTo>
                  <a:pt x="38" y="134"/>
                </a:lnTo>
                <a:lnTo>
                  <a:pt x="37" y="133"/>
                </a:lnTo>
                <a:lnTo>
                  <a:pt x="36" y="133"/>
                </a:lnTo>
                <a:lnTo>
                  <a:pt x="35" y="132"/>
                </a:lnTo>
                <a:lnTo>
                  <a:pt x="34" y="132"/>
                </a:lnTo>
                <a:lnTo>
                  <a:pt x="32" y="132"/>
                </a:lnTo>
                <a:lnTo>
                  <a:pt x="30" y="123"/>
                </a:lnTo>
                <a:lnTo>
                  <a:pt x="27" y="117"/>
                </a:lnTo>
                <a:lnTo>
                  <a:pt x="23" y="111"/>
                </a:lnTo>
                <a:lnTo>
                  <a:pt x="21" y="109"/>
                </a:lnTo>
                <a:lnTo>
                  <a:pt x="18" y="107"/>
                </a:lnTo>
                <a:lnTo>
                  <a:pt x="16" y="106"/>
                </a:lnTo>
                <a:lnTo>
                  <a:pt x="14" y="104"/>
                </a:lnTo>
                <a:lnTo>
                  <a:pt x="13" y="104"/>
                </a:lnTo>
                <a:lnTo>
                  <a:pt x="13" y="103"/>
                </a:lnTo>
                <a:lnTo>
                  <a:pt x="17" y="93"/>
                </a:lnTo>
                <a:lnTo>
                  <a:pt x="16" y="89"/>
                </a:lnTo>
                <a:lnTo>
                  <a:pt x="15" y="86"/>
                </a:lnTo>
                <a:lnTo>
                  <a:pt x="16" y="80"/>
                </a:lnTo>
                <a:lnTo>
                  <a:pt x="15" y="72"/>
                </a:lnTo>
                <a:lnTo>
                  <a:pt x="14" y="65"/>
                </a:lnTo>
                <a:lnTo>
                  <a:pt x="14" y="64"/>
                </a:lnTo>
                <a:lnTo>
                  <a:pt x="12" y="60"/>
                </a:lnTo>
                <a:lnTo>
                  <a:pt x="15" y="53"/>
                </a:lnTo>
                <a:lnTo>
                  <a:pt x="18" y="51"/>
                </a:lnTo>
                <a:lnTo>
                  <a:pt x="18" y="47"/>
                </a:lnTo>
                <a:lnTo>
                  <a:pt x="18" y="46"/>
                </a:lnTo>
                <a:lnTo>
                  <a:pt x="16" y="44"/>
                </a:lnTo>
                <a:lnTo>
                  <a:pt x="11" y="42"/>
                </a:lnTo>
                <a:lnTo>
                  <a:pt x="8" y="41"/>
                </a:lnTo>
                <a:lnTo>
                  <a:pt x="7" y="41"/>
                </a:lnTo>
                <a:lnTo>
                  <a:pt x="5" y="38"/>
                </a:lnTo>
                <a:lnTo>
                  <a:pt x="3" y="31"/>
                </a:lnTo>
                <a:lnTo>
                  <a:pt x="1" y="28"/>
                </a:lnTo>
                <a:lnTo>
                  <a:pt x="0" y="26"/>
                </a:lnTo>
                <a:close/>
              </a:path>
            </a:pathLst>
          </a:custGeom>
          <a:noFill/>
          <a:ln w="0">
            <a:solidFill>
              <a:srgbClr val="00AEC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7" name="Freeform 3844"/>
          <p:cNvSpPr>
            <a:spLocks/>
          </p:cNvSpPr>
          <p:nvPr/>
        </p:nvSpPr>
        <p:spPr bwMode="auto">
          <a:xfrm>
            <a:off x="4248150" y="2333625"/>
            <a:ext cx="139700" cy="119063"/>
          </a:xfrm>
          <a:custGeom>
            <a:avLst/>
            <a:gdLst>
              <a:gd name="T0" fmla="*/ 2147483647 w 18"/>
              <a:gd name="T1" fmla="*/ 2147483647 h 16"/>
              <a:gd name="T2" fmla="*/ 2147483647 w 18"/>
              <a:gd name="T3" fmla="*/ 2147483647 h 16"/>
              <a:gd name="T4" fmla="*/ 2147483647 w 18"/>
              <a:gd name="T5" fmla="*/ 2147483647 h 16"/>
              <a:gd name="T6" fmla="*/ 2147483647 w 18"/>
              <a:gd name="T7" fmla="*/ 2147483647 h 16"/>
              <a:gd name="T8" fmla="*/ 2147483647 w 18"/>
              <a:gd name="T9" fmla="*/ 2147483647 h 16"/>
              <a:gd name="T10" fmla="*/ 2147483647 w 18"/>
              <a:gd name="T11" fmla="*/ 0 h 16"/>
              <a:gd name="T12" fmla="*/ 2147483647 w 18"/>
              <a:gd name="T13" fmla="*/ 0 h 16"/>
              <a:gd name="T14" fmla="*/ 2147483647 w 18"/>
              <a:gd name="T15" fmla="*/ 2147483647 h 16"/>
              <a:gd name="T16" fmla="*/ 2147483647 w 18"/>
              <a:gd name="T17" fmla="*/ 2147483647 h 16"/>
              <a:gd name="T18" fmla="*/ 2147483647 w 18"/>
              <a:gd name="T19" fmla="*/ 2147483647 h 16"/>
              <a:gd name="T20" fmla="*/ 2147483647 w 18"/>
              <a:gd name="T21" fmla="*/ 2147483647 h 16"/>
              <a:gd name="T22" fmla="*/ 2147483647 w 18"/>
              <a:gd name="T23" fmla="*/ 2147483647 h 16"/>
              <a:gd name="T24" fmla="*/ 2147483647 w 18"/>
              <a:gd name="T25" fmla="*/ 2147483647 h 16"/>
              <a:gd name="T26" fmla="*/ 2147483647 w 18"/>
              <a:gd name="T27" fmla="*/ 2147483647 h 16"/>
              <a:gd name="T28" fmla="*/ 2147483647 w 18"/>
              <a:gd name="T29" fmla="*/ 2147483647 h 16"/>
              <a:gd name="T30" fmla="*/ 2147483647 w 18"/>
              <a:gd name="T31" fmla="*/ 2147483647 h 16"/>
              <a:gd name="T32" fmla="*/ 2147483647 w 18"/>
              <a:gd name="T33" fmla="*/ 2147483647 h 16"/>
              <a:gd name="T34" fmla="*/ 2147483647 w 18"/>
              <a:gd name="T35" fmla="*/ 2147483647 h 16"/>
              <a:gd name="T36" fmla="*/ 2147483647 w 18"/>
              <a:gd name="T37" fmla="*/ 2147483647 h 16"/>
              <a:gd name="T38" fmla="*/ 2147483647 w 18"/>
              <a:gd name="T39" fmla="*/ 2147483647 h 16"/>
              <a:gd name="T40" fmla="*/ 2147483647 w 18"/>
              <a:gd name="T41" fmla="*/ 2147483647 h 16"/>
              <a:gd name="T42" fmla="*/ 2147483647 w 18"/>
              <a:gd name="T43" fmla="*/ 2147483647 h 16"/>
              <a:gd name="T44" fmla="*/ 2147483647 w 18"/>
              <a:gd name="T45" fmla="*/ 2147483647 h 16"/>
              <a:gd name="T46" fmla="*/ 2147483647 w 18"/>
              <a:gd name="T47" fmla="*/ 2147483647 h 16"/>
              <a:gd name="T48" fmla="*/ 2147483647 w 18"/>
              <a:gd name="T49" fmla="*/ 2147483647 h 16"/>
              <a:gd name="T50" fmla="*/ 0 w 18"/>
              <a:gd name="T51" fmla="*/ 2147483647 h 16"/>
              <a:gd name="T52" fmla="*/ 2147483647 w 18"/>
              <a:gd name="T53" fmla="*/ 2147483647 h 16"/>
              <a:gd name="T54" fmla="*/ 2147483647 w 18"/>
              <a:gd name="T55" fmla="*/ 2147483647 h 16"/>
              <a:gd name="T56" fmla="*/ 2147483647 w 18"/>
              <a:gd name="T57" fmla="*/ 2147483647 h 16"/>
              <a:gd name="T58" fmla="*/ 2147483647 w 18"/>
              <a:gd name="T59" fmla="*/ 2147483647 h 16"/>
              <a:gd name="T60" fmla="*/ 2147483647 w 18"/>
              <a:gd name="T61" fmla="*/ 2147483647 h 16"/>
              <a:gd name="T62" fmla="*/ 2147483647 w 18"/>
              <a:gd name="T63" fmla="*/ 2147483647 h 16"/>
              <a:gd name="T64" fmla="*/ 2147483647 w 18"/>
              <a:gd name="T65" fmla="*/ 2147483647 h 16"/>
              <a:gd name="T66" fmla="*/ 2147483647 w 18"/>
              <a:gd name="T67" fmla="*/ 2147483647 h 1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8"/>
              <a:gd name="T103" fmla="*/ 0 h 16"/>
              <a:gd name="T104" fmla="*/ 18 w 18"/>
              <a:gd name="T105" fmla="*/ 16 h 1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8" h="16">
                <a:moveTo>
                  <a:pt x="8" y="2"/>
                </a:moveTo>
                <a:lnTo>
                  <a:pt x="9" y="2"/>
                </a:lnTo>
                <a:lnTo>
                  <a:pt x="11" y="2"/>
                </a:lnTo>
                <a:lnTo>
                  <a:pt x="12" y="3"/>
                </a:lnTo>
                <a:lnTo>
                  <a:pt x="12" y="2"/>
                </a:lnTo>
                <a:cubicBezTo>
                  <a:pt x="12" y="2"/>
                  <a:pt x="12" y="0"/>
                  <a:pt x="13" y="0"/>
                </a:cubicBezTo>
                <a:cubicBezTo>
                  <a:pt x="13" y="0"/>
                  <a:pt x="15" y="0"/>
                  <a:pt x="15" y="0"/>
                </a:cubicBezTo>
                <a:lnTo>
                  <a:pt x="16" y="2"/>
                </a:lnTo>
                <a:lnTo>
                  <a:pt x="15" y="3"/>
                </a:lnTo>
                <a:lnTo>
                  <a:pt x="14" y="4"/>
                </a:lnTo>
                <a:lnTo>
                  <a:pt x="14" y="6"/>
                </a:lnTo>
                <a:lnTo>
                  <a:pt x="15" y="6"/>
                </a:lnTo>
                <a:lnTo>
                  <a:pt x="16" y="6"/>
                </a:lnTo>
                <a:lnTo>
                  <a:pt x="18" y="7"/>
                </a:lnTo>
                <a:lnTo>
                  <a:pt x="17" y="8"/>
                </a:lnTo>
                <a:lnTo>
                  <a:pt x="15" y="9"/>
                </a:lnTo>
                <a:lnTo>
                  <a:pt x="11" y="9"/>
                </a:lnTo>
                <a:lnTo>
                  <a:pt x="9" y="9"/>
                </a:lnTo>
                <a:lnTo>
                  <a:pt x="9" y="10"/>
                </a:lnTo>
                <a:lnTo>
                  <a:pt x="9" y="11"/>
                </a:lnTo>
                <a:lnTo>
                  <a:pt x="7" y="13"/>
                </a:lnTo>
                <a:lnTo>
                  <a:pt x="8" y="15"/>
                </a:lnTo>
                <a:lnTo>
                  <a:pt x="6" y="16"/>
                </a:lnTo>
                <a:lnTo>
                  <a:pt x="4" y="13"/>
                </a:lnTo>
                <a:lnTo>
                  <a:pt x="2" y="12"/>
                </a:lnTo>
                <a:lnTo>
                  <a:pt x="0" y="11"/>
                </a:lnTo>
                <a:lnTo>
                  <a:pt x="1" y="9"/>
                </a:lnTo>
                <a:lnTo>
                  <a:pt x="2" y="8"/>
                </a:lnTo>
                <a:cubicBezTo>
                  <a:pt x="2" y="8"/>
                  <a:pt x="3" y="7"/>
                  <a:pt x="4" y="7"/>
                </a:cubicBezTo>
                <a:cubicBezTo>
                  <a:pt x="5" y="7"/>
                  <a:pt x="6" y="7"/>
                  <a:pt x="6" y="7"/>
                </a:cubicBezTo>
                <a:lnTo>
                  <a:pt x="6" y="5"/>
                </a:lnTo>
                <a:lnTo>
                  <a:pt x="6" y="4"/>
                </a:lnTo>
                <a:lnTo>
                  <a:pt x="7" y="3"/>
                </a:lnTo>
                <a:lnTo>
                  <a:pt x="8" y="2"/>
                </a:lnTo>
                <a:close/>
              </a:path>
            </a:pathLst>
          </a:custGeom>
          <a:solidFill>
            <a:srgbClr val="A2A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8" name="Freeform 3845"/>
          <p:cNvSpPr>
            <a:spLocks/>
          </p:cNvSpPr>
          <p:nvPr/>
        </p:nvSpPr>
        <p:spPr bwMode="auto">
          <a:xfrm>
            <a:off x="4248150" y="2333625"/>
            <a:ext cx="139700" cy="119063"/>
          </a:xfrm>
          <a:custGeom>
            <a:avLst/>
            <a:gdLst>
              <a:gd name="T0" fmla="*/ 2147483647 w 18"/>
              <a:gd name="T1" fmla="*/ 2147483647 h 16"/>
              <a:gd name="T2" fmla="*/ 2147483647 w 18"/>
              <a:gd name="T3" fmla="*/ 2147483647 h 16"/>
              <a:gd name="T4" fmla="*/ 2147483647 w 18"/>
              <a:gd name="T5" fmla="*/ 2147483647 h 16"/>
              <a:gd name="T6" fmla="*/ 2147483647 w 18"/>
              <a:gd name="T7" fmla="*/ 2147483647 h 16"/>
              <a:gd name="T8" fmla="*/ 2147483647 w 18"/>
              <a:gd name="T9" fmla="*/ 2147483647 h 16"/>
              <a:gd name="T10" fmla="*/ 2147483647 w 18"/>
              <a:gd name="T11" fmla="*/ 0 h 16"/>
              <a:gd name="T12" fmla="*/ 2147483647 w 18"/>
              <a:gd name="T13" fmla="*/ 0 h 16"/>
              <a:gd name="T14" fmla="*/ 2147483647 w 18"/>
              <a:gd name="T15" fmla="*/ 2147483647 h 16"/>
              <a:gd name="T16" fmla="*/ 2147483647 w 18"/>
              <a:gd name="T17" fmla="*/ 2147483647 h 16"/>
              <a:gd name="T18" fmla="*/ 2147483647 w 18"/>
              <a:gd name="T19" fmla="*/ 2147483647 h 16"/>
              <a:gd name="T20" fmla="*/ 2147483647 w 18"/>
              <a:gd name="T21" fmla="*/ 2147483647 h 16"/>
              <a:gd name="T22" fmla="*/ 2147483647 w 18"/>
              <a:gd name="T23" fmla="*/ 2147483647 h 16"/>
              <a:gd name="T24" fmla="*/ 2147483647 w 18"/>
              <a:gd name="T25" fmla="*/ 2147483647 h 16"/>
              <a:gd name="T26" fmla="*/ 2147483647 w 18"/>
              <a:gd name="T27" fmla="*/ 2147483647 h 16"/>
              <a:gd name="T28" fmla="*/ 2147483647 w 18"/>
              <a:gd name="T29" fmla="*/ 2147483647 h 16"/>
              <a:gd name="T30" fmla="*/ 2147483647 w 18"/>
              <a:gd name="T31" fmla="*/ 2147483647 h 16"/>
              <a:gd name="T32" fmla="*/ 2147483647 w 18"/>
              <a:gd name="T33" fmla="*/ 2147483647 h 16"/>
              <a:gd name="T34" fmla="*/ 2147483647 w 18"/>
              <a:gd name="T35" fmla="*/ 2147483647 h 16"/>
              <a:gd name="T36" fmla="*/ 2147483647 w 18"/>
              <a:gd name="T37" fmla="*/ 2147483647 h 16"/>
              <a:gd name="T38" fmla="*/ 2147483647 w 18"/>
              <a:gd name="T39" fmla="*/ 2147483647 h 16"/>
              <a:gd name="T40" fmla="*/ 2147483647 w 18"/>
              <a:gd name="T41" fmla="*/ 2147483647 h 16"/>
              <a:gd name="T42" fmla="*/ 2147483647 w 18"/>
              <a:gd name="T43" fmla="*/ 2147483647 h 16"/>
              <a:gd name="T44" fmla="*/ 2147483647 w 18"/>
              <a:gd name="T45" fmla="*/ 2147483647 h 16"/>
              <a:gd name="T46" fmla="*/ 2147483647 w 18"/>
              <a:gd name="T47" fmla="*/ 2147483647 h 16"/>
              <a:gd name="T48" fmla="*/ 2147483647 w 18"/>
              <a:gd name="T49" fmla="*/ 2147483647 h 16"/>
              <a:gd name="T50" fmla="*/ 0 w 18"/>
              <a:gd name="T51" fmla="*/ 2147483647 h 16"/>
              <a:gd name="T52" fmla="*/ 2147483647 w 18"/>
              <a:gd name="T53" fmla="*/ 2147483647 h 16"/>
              <a:gd name="T54" fmla="*/ 2147483647 w 18"/>
              <a:gd name="T55" fmla="*/ 2147483647 h 16"/>
              <a:gd name="T56" fmla="*/ 2147483647 w 18"/>
              <a:gd name="T57" fmla="*/ 2147483647 h 16"/>
              <a:gd name="T58" fmla="*/ 2147483647 w 18"/>
              <a:gd name="T59" fmla="*/ 2147483647 h 16"/>
              <a:gd name="T60" fmla="*/ 2147483647 w 18"/>
              <a:gd name="T61" fmla="*/ 2147483647 h 16"/>
              <a:gd name="T62" fmla="*/ 2147483647 w 18"/>
              <a:gd name="T63" fmla="*/ 2147483647 h 16"/>
              <a:gd name="T64" fmla="*/ 2147483647 w 18"/>
              <a:gd name="T65" fmla="*/ 2147483647 h 16"/>
              <a:gd name="T66" fmla="*/ 2147483647 w 18"/>
              <a:gd name="T67" fmla="*/ 2147483647 h 1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8"/>
              <a:gd name="T103" fmla="*/ 0 h 16"/>
              <a:gd name="T104" fmla="*/ 18 w 18"/>
              <a:gd name="T105" fmla="*/ 16 h 1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8" h="16">
                <a:moveTo>
                  <a:pt x="8" y="2"/>
                </a:moveTo>
                <a:lnTo>
                  <a:pt x="9" y="2"/>
                </a:lnTo>
                <a:lnTo>
                  <a:pt x="11" y="2"/>
                </a:lnTo>
                <a:lnTo>
                  <a:pt x="12" y="3"/>
                </a:lnTo>
                <a:lnTo>
                  <a:pt x="12" y="2"/>
                </a:lnTo>
                <a:cubicBezTo>
                  <a:pt x="12" y="2"/>
                  <a:pt x="12" y="0"/>
                  <a:pt x="13" y="0"/>
                </a:cubicBezTo>
                <a:cubicBezTo>
                  <a:pt x="13" y="0"/>
                  <a:pt x="15" y="0"/>
                  <a:pt x="15" y="0"/>
                </a:cubicBezTo>
                <a:lnTo>
                  <a:pt x="16" y="2"/>
                </a:lnTo>
                <a:lnTo>
                  <a:pt x="15" y="3"/>
                </a:lnTo>
                <a:lnTo>
                  <a:pt x="14" y="4"/>
                </a:lnTo>
                <a:lnTo>
                  <a:pt x="14" y="6"/>
                </a:lnTo>
                <a:lnTo>
                  <a:pt x="15" y="6"/>
                </a:lnTo>
                <a:lnTo>
                  <a:pt x="16" y="6"/>
                </a:lnTo>
                <a:lnTo>
                  <a:pt x="18" y="7"/>
                </a:lnTo>
                <a:lnTo>
                  <a:pt x="17" y="8"/>
                </a:lnTo>
                <a:lnTo>
                  <a:pt x="15" y="9"/>
                </a:lnTo>
                <a:lnTo>
                  <a:pt x="11" y="9"/>
                </a:lnTo>
                <a:lnTo>
                  <a:pt x="9" y="9"/>
                </a:lnTo>
                <a:lnTo>
                  <a:pt x="9" y="10"/>
                </a:lnTo>
                <a:lnTo>
                  <a:pt x="9" y="11"/>
                </a:lnTo>
                <a:lnTo>
                  <a:pt x="7" y="13"/>
                </a:lnTo>
                <a:lnTo>
                  <a:pt x="8" y="15"/>
                </a:lnTo>
                <a:lnTo>
                  <a:pt x="6" y="16"/>
                </a:lnTo>
                <a:lnTo>
                  <a:pt x="4" y="13"/>
                </a:lnTo>
                <a:lnTo>
                  <a:pt x="2" y="12"/>
                </a:lnTo>
                <a:lnTo>
                  <a:pt x="0" y="11"/>
                </a:lnTo>
                <a:lnTo>
                  <a:pt x="1" y="9"/>
                </a:lnTo>
                <a:lnTo>
                  <a:pt x="2" y="8"/>
                </a:lnTo>
                <a:cubicBezTo>
                  <a:pt x="2" y="8"/>
                  <a:pt x="3" y="7"/>
                  <a:pt x="4" y="7"/>
                </a:cubicBezTo>
                <a:cubicBezTo>
                  <a:pt x="5" y="7"/>
                  <a:pt x="6" y="7"/>
                  <a:pt x="6" y="7"/>
                </a:cubicBezTo>
                <a:lnTo>
                  <a:pt x="6" y="5"/>
                </a:lnTo>
                <a:lnTo>
                  <a:pt x="6" y="4"/>
                </a:lnTo>
                <a:lnTo>
                  <a:pt x="7" y="3"/>
                </a:lnTo>
                <a:lnTo>
                  <a:pt x="8" y="2"/>
                </a:lnTo>
                <a:close/>
              </a:path>
            </a:pathLst>
          </a:custGeom>
          <a:noFill/>
          <a:ln w="0">
            <a:solidFill>
              <a:srgbClr val="A2A6C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9" name="Freeform 3847"/>
          <p:cNvSpPr>
            <a:spLocks/>
          </p:cNvSpPr>
          <p:nvPr/>
        </p:nvSpPr>
        <p:spPr bwMode="auto">
          <a:xfrm>
            <a:off x="5332413" y="1844675"/>
            <a:ext cx="47625" cy="36513"/>
          </a:xfrm>
          <a:custGeom>
            <a:avLst/>
            <a:gdLst>
              <a:gd name="T0" fmla="*/ 0 w 6"/>
              <a:gd name="T1" fmla="*/ 2147483647 h 5"/>
              <a:gd name="T2" fmla="*/ 0 w 6"/>
              <a:gd name="T3" fmla="*/ 2147483647 h 5"/>
              <a:gd name="T4" fmla="*/ 2147483647 w 6"/>
              <a:gd name="T5" fmla="*/ 2147483647 h 5"/>
              <a:gd name="T6" fmla="*/ 2147483647 w 6"/>
              <a:gd name="T7" fmla="*/ 0 h 5"/>
              <a:gd name="T8" fmla="*/ 2147483647 w 6"/>
              <a:gd name="T9" fmla="*/ 0 h 5"/>
              <a:gd name="T10" fmla="*/ 2147483647 w 6"/>
              <a:gd name="T11" fmla="*/ 2147483647 h 5"/>
              <a:gd name="T12" fmla="*/ 2147483647 w 6"/>
              <a:gd name="T13" fmla="*/ 0 h 5"/>
              <a:gd name="T14" fmla="*/ 2147483647 w 6"/>
              <a:gd name="T15" fmla="*/ 2147483647 h 5"/>
              <a:gd name="T16" fmla="*/ 2147483647 w 6"/>
              <a:gd name="T17" fmla="*/ 2147483647 h 5"/>
              <a:gd name="T18" fmla="*/ 2147483647 w 6"/>
              <a:gd name="T19" fmla="*/ 2147483647 h 5"/>
              <a:gd name="T20" fmla="*/ 2147483647 w 6"/>
              <a:gd name="T21" fmla="*/ 2147483647 h 5"/>
              <a:gd name="T22" fmla="*/ 2147483647 w 6"/>
              <a:gd name="T23" fmla="*/ 2147483647 h 5"/>
              <a:gd name="T24" fmla="*/ 2147483647 w 6"/>
              <a:gd name="T25" fmla="*/ 2147483647 h 5"/>
              <a:gd name="T26" fmla="*/ 2147483647 w 6"/>
              <a:gd name="T27" fmla="*/ 2147483647 h 5"/>
              <a:gd name="T28" fmla="*/ 0 w 6"/>
              <a:gd name="T29" fmla="*/ 2147483647 h 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"/>
              <a:gd name="T46" fmla="*/ 0 h 5"/>
              <a:gd name="T47" fmla="*/ 6 w 6"/>
              <a:gd name="T48" fmla="*/ 5 h 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" h="5">
                <a:moveTo>
                  <a:pt x="0" y="3"/>
                </a:moveTo>
                <a:lnTo>
                  <a:pt x="0" y="1"/>
                </a:lnTo>
                <a:lnTo>
                  <a:pt x="1" y="1"/>
                </a:lnTo>
                <a:lnTo>
                  <a:pt x="1" y="0"/>
                </a:lnTo>
                <a:lnTo>
                  <a:pt x="3" y="0"/>
                </a:lnTo>
                <a:lnTo>
                  <a:pt x="4" y="1"/>
                </a:lnTo>
                <a:lnTo>
                  <a:pt x="5" y="0"/>
                </a:lnTo>
                <a:lnTo>
                  <a:pt x="6" y="1"/>
                </a:lnTo>
                <a:lnTo>
                  <a:pt x="5" y="2"/>
                </a:lnTo>
                <a:lnTo>
                  <a:pt x="5" y="4"/>
                </a:lnTo>
                <a:lnTo>
                  <a:pt x="4" y="4"/>
                </a:lnTo>
                <a:lnTo>
                  <a:pt x="5" y="4"/>
                </a:lnTo>
                <a:lnTo>
                  <a:pt x="3" y="5"/>
                </a:lnTo>
                <a:lnTo>
                  <a:pt x="2" y="3"/>
                </a:lnTo>
                <a:lnTo>
                  <a:pt x="0" y="3"/>
                </a:lnTo>
                <a:close/>
              </a:path>
            </a:pathLst>
          </a:custGeom>
          <a:solidFill>
            <a:srgbClr val="DEDE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0" name="Freeform 3848"/>
          <p:cNvSpPr>
            <a:spLocks/>
          </p:cNvSpPr>
          <p:nvPr/>
        </p:nvSpPr>
        <p:spPr bwMode="auto">
          <a:xfrm>
            <a:off x="5332413" y="1844675"/>
            <a:ext cx="47625" cy="36513"/>
          </a:xfrm>
          <a:custGeom>
            <a:avLst/>
            <a:gdLst>
              <a:gd name="T0" fmla="*/ 0 w 6"/>
              <a:gd name="T1" fmla="*/ 2147483647 h 5"/>
              <a:gd name="T2" fmla="*/ 0 w 6"/>
              <a:gd name="T3" fmla="*/ 2147483647 h 5"/>
              <a:gd name="T4" fmla="*/ 2147483647 w 6"/>
              <a:gd name="T5" fmla="*/ 2147483647 h 5"/>
              <a:gd name="T6" fmla="*/ 2147483647 w 6"/>
              <a:gd name="T7" fmla="*/ 0 h 5"/>
              <a:gd name="T8" fmla="*/ 2147483647 w 6"/>
              <a:gd name="T9" fmla="*/ 0 h 5"/>
              <a:gd name="T10" fmla="*/ 2147483647 w 6"/>
              <a:gd name="T11" fmla="*/ 2147483647 h 5"/>
              <a:gd name="T12" fmla="*/ 2147483647 w 6"/>
              <a:gd name="T13" fmla="*/ 0 h 5"/>
              <a:gd name="T14" fmla="*/ 2147483647 w 6"/>
              <a:gd name="T15" fmla="*/ 2147483647 h 5"/>
              <a:gd name="T16" fmla="*/ 2147483647 w 6"/>
              <a:gd name="T17" fmla="*/ 2147483647 h 5"/>
              <a:gd name="T18" fmla="*/ 2147483647 w 6"/>
              <a:gd name="T19" fmla="*/ 2147483647 h 5"/>
              <a:gd name="T20" fmla="*/ 2147483647 w 6"/>
              <a:gd name="T21" fmla="*/ 2147483647 h 5"/>
              <a:gd name="T22" fmla="*/ 2147483647 w 6"/>
              <a:gd name="T23" fmla="*/ 2147483647 h 5"/>
              <a:gd name="T24" fmla="*/ 2147483647 w 6"/>
              <a:gd name="T25" fmla="*/ 2147483647 h 5"/>
              <a:gd name="T26" fmla="*/ 2147483647 w 6"/>
              <a:gd name="T27" fmla="*/ 2147483647 h 5"/>
              <a:gd name="T28" fmla="*/ 0 w 6"/>
              <a:gd name="T29" fmla="*/ 2147483647 h 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"/>
              <a:gd name="T46" fmla="*/ 0 h 5"/>
              <a:gd name="T47" fmla="*/ 6 w 6"/>
              <a:gd name="T48" fmla="*/ 5 h 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" h="5">
                <a:moveTo>
                  <a:pt x="0" y="3"/>
                </a:moveTo>
                <a:lnTo>
                  <a:pt x="0" y="1"/>
                </a:lnTo>
                <a:lnTo>
                  <a:pt x="1" y="1"/>
                </a:lnTo>
                <a:lnTo>
                  <a:pt x="1" y="0"/>
                </a:lnTo>
                <a:lnTo>
                  <a:pt x="3" y="0"/>
                </a:lnTo>
                <a:lnTo>
                  <a:pt x="4" y="1"/>
                </a:lnTo>
                <a:lnTo>
                  <a:pt x="5" y="0"/>
                </a:lnTo>
                <a:lnTo>
                  <a:pt x="6" y="1"/>
                </a:lnTo>
                <a:lnTo>
                  <a:pt x="5" y="2"/>
                </a:lnTo>
                <a:lnTo>
                  <a:pt x="5" y="4"/>
                </a:lnTo>
                <a:lnTo>
                  <a:pt x="4" y="4"/>
                </a:lnTo>
                <a:lnTo>
                  <a:pt x="5" y="4"/>
                </a:lnTo>
                <a:lnTo>
                  <a:pt x="3" y="5"/>
                </a:lnTo>
                <a:lnTo>
                  <a:pt x="2" y="3"/>
                </a:lnTo>
                <a:lnTo>
                  <a:pt x="0" y="3"/>
                </a:lnTo>
                <a:close/>
              </a:path>
            </a:pathLst>
          </a:cu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1" name="Freeform 3849"/>
          <p:cNvSpPr>
            <a:spLocks/>
          </p:cNvSpPr>
          <p:nvPr/>
        </p:nvSpPr>
        <p:spPr bwMode="auto">
          <a:xfrm>
            <a:off x="3817938" y="3822700"/>
            <a:ext cx="31750" cy="30163"/>
          </a:xfrm>
          <a:custGeom>
            <a:avLst/>
            <a:gdLst>
              <a:gd name="T0" fmla="*/ 2147483647 w 4"/>
              <a:gd name="T1" fmla="*/ 2147483647 h 4"/>
              <a:gd name="T2" fmla="*/ 2147483647 w 4"/>
              <a:gd name="T3" fmla="*/ 0 h 4"/>
              <a:gd name="T4" fmla="*/ 2147483647 w 4"/>
              <a:gd name="T5" fmla="*/ 2147483647 h 4"/>
              <a:gd name="T6" fmla="*/ 2147483647 w 4"/>
              <a:gd name="T7" fmla="*/ 2147483647 h 4"/>
              <a:gd name="T8" fmla="*/ 2147483647 w 4"/>
              <a:gd name="T9" fmla="*/ 2147483647 h 4"/>
              <a:gd name="T10" fmla="*/ 2147483647 w 4"/>
              <a:gd name="T11" fmla="*/ 2147483647 h 4"/>
              <a:gd name="T12" fmla="*/ 0 w 4"/>
              <a:gd name="T13" fmla="*/ 2147483647 h 4"/>
              <a:gd name="T14" fmla="*/ 2147483647 w 4"/>
              <a:gd name="T15" fmla="*/ 2147483647 h 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"/>
              <a:gd name="T25" fmla="*/ 0 h 4"/>
              <a:gd name="T26" fmla="*/ 4 w 4"/>
              <a:gd name="T27" fmla="*/ 4 h 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" h="4">
                <a:moveTo>
                  <a:pt x="1" y="1"/>
                </a:moveTo>
                <a:lnTo>
                  <a:pt x="3" y="0"/>
                </a:lnTo>
                <a:lnTo>
                  <a:pt x="3" y="1"/>
                </a:lnTo>
                <a:lnTo>
                  <a:pt x="4" y="2"/>
                </a:lnTo>
                <a:lnTo>
                  <a:pt x="3" y="3"/>
                </a:lnTo>
                <a:lnTo>
                  <a:pt x="2" y="4"/>
                </a:lnTo>
                <a:lnTo>
                  <a:pt x="0" y="3"/>
                </a:lnTo>
                <a:lnTo>
                  <a:pt x="1" y="1"/>
                </a:lnTo>
                <a:close/>
              </a:path>
            </a:pathLst>
          </a:custGeom>
          <a:solidFill>
            <a:srgbClr val="DEDE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2" name="Freeform 3850"/>
          <p:cNvSpPr>
            <a:spLocks/>
          </p:cNvSpPr>
          <p:nvPr/>
        </p:nvSpPr>
        <p:spPr bwMode="auto">
          <a:xfrm>
            <a:off x="3817938" y="3822700"/>
            <a:ext cx="31750" cy="30163"/>
          </a:xfrm>
          <a:custGeom>
            <a:avLst/>
            <a:gdLst>
              <a:gd name="T0" fmla="*/ 2147483647 w 4"/>
              <a:gd name="T1" fmla="*/ 2147483647 h 4"/>
              <a:gd name="T2" fmla="*/ 2147483647 w 4"/>
              <a:gd name="T3" fmla="*/ 0 h 4"/>
              <a:gd name="T4" fmla="*/ 2147483647 w 4"/>
              <a:gd name="T5" fmla="*/ 2147483647 h 4"/>
              <a:gd name="T6" fmla="*/ 2147483647 w 4"/>
              <a:gd name="T7" fmla="*/ 2147483647 h 4"/>
              <a:gd name="T8" fmla="*/ 2147483647 w 4"/>
              <a:gd name="T9" fmla="*/ 2147483647 h 4"/>
              <a:gd name="T10" fmla="*/ 2147483647 w 4"/>
              <a:gd name="T11" fmla="*/ 2147483647 h 4"/>
              <a:gd name="T12" fmla="*/ 0 w 4"/>
              <a:gd name="T13" fmla="*/ 2147483647 h 4"/>
              <a:gd name="T14" fmla="*/ 2147483647 w 4"/>
              <a:gd name="T15" fmla="*/ 2147483647 h 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"/>
              <a:gd name="T25" fmla="*/ 0 h 4"/>
              <a:gd name="T26" fmla="*/ 4 w 4"/>
              <a:gd name="T27" fmla="*/ 4 h 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" h="4">
                <a:moveTo>
                  <a:pt x="1" y="1"/>
                </a:moveTo>
                <a:lnTo>
                  <a:pt x="3" y="0"/>
                </a:lnTo>
                <a:lnTo>
                  <a:pt x="3" y="1"/>
                </a:lnTo>
                <a:lnTo>
                  <a:pt x="4" y="2"/>
                </a:lnTo>
                <a:lnTo>
                  <a:pt x="3" y="3"/>
                </a:lnTo>
                <a:lnTo>
                  <a:pt x="2" y="4"/>
                </a:lnTo>
                <a:lnTo>
                  <a:pt x="0" y="3"/>
                </a:lnTo>
                <a:lnTo>
                  <a:pt x="1" y="1"/>
                </a:lnTo>
                <a:close/>
              </a:path>
            </a:pathLst>
          </a:cu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3" name="Freeform 3851"/>
          <p:cNvSpPr>
            <a:spLocks/>
          </p:cNvSpPr>
          <p:nvPr/>
        </p:nvSpPr>
        <p:spPr bwMode="auto">
          <a:xfrm>
            <a:off x="4864100" y="1400175"/>
            <a:ext cx="53975" cy="22225"/>
          </a:xfrm>
          <a:custGeom>
            <a:avLst/>
            <a:gdLst>
              <a:gd name="T0" fmla="*/ 2147483647 w 7"/>
              <a:gd name="T1" fmla="*/ 2147483647 h 3"/>
              <a:gd name="T2" fmla="*/ 2147483647 w 7"/>
              <a:gd name="T3" fmla="*/ 2147483647 h 3"/>
              <a:gd name="T4" fmla="*/ 2147483647 w 7"/>
              <a:gd name="T5" fmla="*/ 2147483647 h 3"/>
              <a:gd name="T6" fmla="*/ 2147483647 w 7"/>
              <a:gd name="T7" fmla="*/ 0 h 3"/>
              <a:gd name="T8" fmla="*/ 2147483647 w 7"/>
              <a:gd name="T9" fmla="*/ 0 h 3"/>
              <a:gd name="T10" fmla="*/ 2147483647 w 7"/>
              <a:gd name="T11" fmla="*/ 2147483647 h 3"/>
              <a:gd name="T12" fmla="*/ 2147483647 w 7"/>
              <a:gd name="T13" fmla="*/ 2147483647 h 3"/>
              <a:gd name="T14" fmla="*/ 0 w 7"/>
              <a:gd name="T15" fmla="*/ 2147483647 h 3"/>
              <a:gd name="T16" fmla="*/ 2147483647 w 7"/>
              <a:gd name="T17" fmla="*/ 2147483647 h 3"/>
              <a:gd name="T18" fmla="*/ 2147483647 w 7"/>
              <a:gd name="T19" fmla="*/ 2147483647 h 3"/>
              <a:gd name="T20" fmla="*/ 2147483647 w 7"/>
              <a:gd name="T21" fmla="*/ 2147483647 h 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"/>
              <a:gd name="T34" fmla="*/ 0 h 3"/>
              <a:gd name="T35" fmla="*/ 7 w 7"/>
              <a:gd name="T36" fmla="*/ 3 h 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" h="3">
                <a:moveTo>
                  <a:pt x="7" y="2"/>
                </a:moveTo>
                <a:lnTo>
                  <a:pt x="7" y="2"/>
                </a:lnTo>
                <a:lnTo>
                  <a:pt x="6" y="1"/>
                </a:lnTo>
                <a:lnTo>
                  <a:pt x="6" y="0"/>
                </a:lnTo>
                <a:lnTo>
                  <a:pt x="5" y="0"/>
                </a:lnTo>
                <a:lnTo>
                  <a:pt x="5" y="1"/>
                </a:lnTo>
                <a:lnTo>
                  <a:pt x="1" y="1"/>
                </a:lnTo>
                <a:lnTo>
                  <a:pt x="0" y="3"/>
                </a:lnTo>
                <a:lnTo>
                  <a:pt x="1" y="3"/>
                </a:lnTo>
                <a:lnTo>
                  <a:pt x="4" y="3"/>
                </a:lnTo>
                <a:lnTo>
                  <a:pt x="7" y="2"/>
                </a:lnTo>
                <a:close/>
              </a:path>
            </a:pathLst>
          </a:custGeom>
          <a:solidFill>
            <a:srgbClr val="DEDE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4" name="Freeform 3852"/>
          <p:cNvSpPr>
            <a:spLocks/>
          </p:cNvSpPr>
          <p:nvPr/>
        </p:nvSpPr>
        <p:spPr bwMode="auto">
          <a:xfrm>
            <a:off x="4864100" y="1400175"/>
            <a:ext cx="53975" cy="22225"/>
          </a:xfrm>
          <a:custGeom>
            <a:avLst/>
            <a:gdLst>
              <a:gd name="T0" fmla="*/ 2147483647 w 7"/>
              <a:gd name="T1" fmla="*/ 2147483647 h 3"/>
              <a:gd name="T2" fmla="*/ 2147483647 w 7"/>
              <a:gd name="T3" fmla="*/ 2147483647 h 3"/>
              <a:gd name="T4" fmla="*/ 2147483647 w 7"/>
              <a:gd name="T5" fmla="*/ 2147483647 h 3"/>
              <a:gd name="T6" fmla="*/ 2147483647 w 7"/>
              <a:gd name="T7" fmla="*/ 0 h 3"/>
              <a:gd name="T8" fmla="*/ 2147483647 w 7"/>
              <a:gd name="T9" fmla="*/ 0 h 3"/>
              <a:gd name="T10" fmla="*/ 2147483647 w 7"/>
              <a:gd name="T11" fmla="*/ 2147483647 h 3"/>
              <a:gd name="T12" fmla="*/ 2147483647 w 7"/>
              <a:gd name="T13" fmla="*/ 2147483647 h 3"/>
              <a:gd name="T14" fmla="*/ 0 w 7"/>
              <a:gd name="T15" fmla="*/ 2147483647 h 3"/>
              <a:gd name="T16" fmla="*/ 2147483647 w 7"/>
              <a:gd name="T17" fmla="*/ 2147483647 h 3"/>
              <a:gd name="T18" fmla="*/ 2147483647 w 7"/>
              <a:gd name="T19" fmla="*/ 2147483647 h 3"/>
              <a:gd name="T20" fmla="*/ 2147483647 w 7"/>
              <a:gd name="T21" fmla="*/ 2147483647 h 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"/>
              <a:gd name="T34" fmla="*/ 0 h 3"/>
              <a:gd name="T35" fmla="*/ 7 w 7"/>
              <a:gd name="T36" fmla="*/ 3 h 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" h="3">
                <a:moveTo>
                  <a:pt x="7" y="2"/>
                </a:moveTo>
                <a:lnTo>
                  <a:pt x="7" y="2"/>
                </a:lnTo>
                <a:lnTo>
                  <a:pt x="6" y="1"/>
                </a:lnTo>
                <a:lnTo>
                  <a:pt x="6" y="0"/>
                </a:lnTo>
                <a:lnTo>
                  <a:pt x="5" y="0"/>
                </a:lnTo>
                <a:lnTo>
                  <a:pt x="5" y="1"/>
                </a:lnTo>
                <a:lnTo>
                  <a:pt x="1" y="1"/>
                </a:lnTo>
                <a:lnTo>
                  <a:pt x="0" y="3"/>
                </a:lnTo>
                <a:lnTo>
                  <a:pt x="1" y="3"/>
                </a:lnTo>
                <a:lnTo>
                  <a:pt x="4" y="3"/>
                </a:lnTo>
                <a:lnTo>
                  <a:pt x="7" y="2"/>
                </a:lnTo>
                <a:close/>
              </a:path>
            </a:pathLst>
          </a:cu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5" name="Freeform 3853"/>
          <p:cNvSpPr>
            <a:spLocks/>
          </p:cNvSpPr>
          <p:nvPr/>
        </p:nvSpPr>
        <p:spPr bwMode="auto">
          <a:xfrm>
            <a:off x="4848225" y="1385888"/>
            <a:ext cx="15875" cy="28575"/>
          </a:xfrm>
          <a:custGeom>
            <a:avLst/>
            <a:gdLst>
              <a:gd name="T0" fmla="*/ 0 w 2"/>
              <a:gd name="T1" fmla="*/ 0 h 4"/>
              <a:gd name="T2" fmla="*/ 2147483647 w 2"/>
              <a:gd name="T3" fmla="*/ 0 h 4"/>
              <a:gd name="T4" fmla="*/ 2147483647 w 2"/>
              <a:gd name="T5" fmla="*/ 2147483647 h 4"/>
              <a:gd name="T6" fmla="*/ 2147483647 w 2"/>
              <a:gd name="T7" fmla="*/ 2147483647 h 4"/>
              <a:gd name="T8" fmla="*/ 2147483647 w 2"/>
              <a:gd name="T9" fmla="*/ 2147483647 h 4"/>
              <a:gd name="T10" fmla="*/ 0 w 2"/>
              <a:gd name="T11" fmla="*/ 0 h 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"/>
              <a:gd name="T19" fmla="*/ 0 h 4"/>
              <a:gd name="T20" fmla="*/ 2 w 2"/>
              <a:gd name="T21" fmla="*/ 4 h 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3"/>
                </a:lnTo>
                <a:lnTo>
                  <a:pt x="1" y="4"/>
                </a:lnTo>
                <a:lnTo>
                  <a:pt x="1" y="1"/>
                </a:lnTo>
                <a:lnTo>
                  <a:pt x="0" y="0"/>
                </a:lnTo>
                <a:close/>
              </a:path>
            </a:pathLst>
          </a:custGeom>
          <a:solidFill>
            <a:srgbClr val="DEDE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6" name="Freeform 3854"/>
          <p:cNvSpPr>
            <a:spLocks/>
          </p:cNvSpPr>
          <p:nvPr/>
        </p:nvSpPr>
        <p:spPr bwMode="auto">
          <a:xfrm>
            <a:off x="4848225" y="1385888"/>
            <a:ext cx="15875" cy="28575"/>
          </a:xfrm>
          <a:custGeom>
            <a:avLst/>
            <a:gdLst>
              <a:gd name="T0" fmla="*/ 0 w 2"/>
              <a:gd name="T1" fmla="*/ 0 h 4"/>
              <a:gd name="T2" fmla="*/ 2147483647 w 2"/>
              <a:gd name="T3" fmla="*/ 0 h 4"/>
              <a:gd name="T4" fmla="*/ 2147483647 w 2"/>
              <a:gd name="T5" fmla="*/ 2147483647 h 4"/>
              <a:gd name="T6" fmla="*/ 2147483647 w 2"/>
              <a:gd name="T7" fmla="*/ 2147483647 h 4"/>
              <a:gd name="T8" fmla="*/ 2147483647 w 2"/>
              <a:gd name="T9" fmla="*/ 2147483647 h 4"/>
              <a:gd name="T10" fmla="*/ 0 w 2"/>
              <a:gd name="T11" fmla="*/ 0 h 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"/>
              <a:gd name="T19" fmla="*/ 0 h 4"/>
              <a:gd name="T20" fmla="*/ 2 w 2"/>
              <a:gd name="T21" fmla="*/ 4 h 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" h="4">
                <a:moveTo>
                  <a:pt x="0" y="0"/>
                </a:moveTo>
                <a:lnTo>
                  <a:pt x="2" y="0"/>
                </a:lnTo>
                <a:lnTo>
                  <a:pt x="2" y="3"/>
                </a:lnTo>
                <a:lnTo>
                  <a:pt x="1" y="4"/>
                </a:lnTo>
                <a:lnTo>
                  <a:pt x="1" y="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7" name="Oval 3855"/>
          <p:cNvSpPr>
            <a:spLocks noChangeArrowheads="1"/>
          </p:cNvSpPr>
          <p:nvPr/>
        </p:nvSpPr>
        <p:spPr bwMode="auto">
          <a:xfrm>
            <a:off x="2482850" y="1281113"/>
            <a:ext cx="15875" cy="15875"/>
          </a:xfrm>
          <a:prstGeom prst="ellipse">
            <a:avLst/>
          </a:prstGeom>
          <a:solidFill>
            <a:srgbClr val="DEDE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18" name="Oval 3856"/>
          <p:cNvSpPr>
            <a:spLocks noChangeArrowheads="1"/>
          </p:cNvSpPr>
          <p:nvPr/>
        </p:nvSpPr>
        <p:spPr bwMode="auto">
          <a:xfrm>
            <a:off x="2482850" y="1281113"/>
            <a:ext cx="15875" cy="15875"/>
          </a:xfrm>
          <a:prstGeom prst="ellipse">
            <a:avLst/>
          </a:pr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19" name="Freeform 3857"/>
          <p:cNvSpPr>
            <a:spLocks/>
          </p:cNvSpPr>
          <p:nvPr/>
        </p:nvSpPr>
        <p:spPr bwMode="auto">
          <a:xfrm>
            <a:off x="6605588" y="2170113"/>
            <a:ext cx="38100" cy="38100"/>
          </a:xfrm>
          <a:custGeom>
            <a:avLst/>
            <a:gdLst>
              <a:gd name="T0" fmla="*/ 2147483647 w 5"/>
              <a:gd name="T1" fmla="*/ 2147483647 h 5"/>
              <a:gd name="T2" fmla="*/ 0 w 5"/>
              <a:gd name="T3" fmla="*/ 2147483647 h 5"/>
              <a:gd name="T4" fmla="*/ 0 w 5"/>
              <a:gd name="T5" fmla="*/ 2147483647 h 5"/>
              <a:gd name="T6" fmla="*/ 2147483647 w 5"/>
              <a:gd name="T7" fmla="*/ 2147483647 h 5"/>
              <a:gd name="T8" fmla="*/ 2147483647 w 5"/>
              <a:gd name="T9" fmla="*/ 0 h 5"/>
              <a:gd name="T10" fmla="*/ 2147483647 w 5"/>
              <a:gd name="T11" fmla="*/ 2147483647 h 5"/>
              <a:gd name="T12" fmla="*/ 2147483647 w 5"/>
              <a:gd name="T13" fmla="*/ 2147483647 h 5"/>
              <a:gd name="T14" fmla="*/ 2147483647 w 5"/>
              <a:gd name="T15" fmla="*/ 2147483647 h 5"/>
              <a:gd name="T16" fmla="*/ 2147483647 w 5"/>
              <a:gd name="T17" fmla="*/ 2147483647 h 5"/>
              <a:gd name="T18" fmla="*/ 2147483647 w 5"/>
              <a:gd name="T19" fmla="*/ 2147483647 h 5"/>
              <a:gd name="T20" fmla="*/ 2147483647 w 5"/>
              <a:gd name="T21" fmla="*/ 2147483647 h 5"/>
              <a:gd name="T22" fmla="*/ 2147483647 w 5"/>
              <a:gd name="T23" fmla="*/ 2147483647 h 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"/>
              <a:gd name="T37" fmla="*/ 0 h 5"/>
              <a:gd name="T38" fmla="*/ 5 w 5"/>
              <a:gd name="T39" fmla="*/ 5 h 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" h="5">
                <a:moveTo>
                  <a:pt x="2" y="3"/>
                </a:moveTo>
                <a:lnTo>
                  <a:pt x="0" y="3"/>
                </a:lnTo>
                <a:lnTo>
                  <a:pt x="0" y="2"/>
                </a:lnTo>
                <a:lnTo>
                  <a:pt x="2" y="1"/>
                </a:lnTo>
                <a:lnTo>
                  <a:pt x="4" y="0"/>
                </a:lnTo>
                <a:lnTo>
                  <a:pt x="5" y="2"/>
                </a:lnTo>
                <a:lnTo>
                  <a:pt x="3" y="5"/>
                </a:lnTo>
                <a:lnTo>
                  <a:pt x="2" y="5"/>
                </a:lnTo>
                <a:lnTo>
                  <a:pt x="1" y="5"/>
                </a:lnTo>
                <a:lnTo>
                  <a:pt x="1" y="4"/>
                </a:lnTo>
                <a:lnTo>
                  <a:pt x="2" y="4"/>
                </a:lnTo>
                <a:lnTo>
                  <a:pt x="2" y="3"/>
                </a:lnTo>
                <a:close/>
              </a:path>
            </a:pathLst>
          </a:custGeom>
          <a:solidFill>
            <a:srgbClr val="DEDE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0" name="Freeform 3858"/>
          <p:cNvSpPr>
            <a:spLocks/>
          </p:cNvSpPr>
          <p:nvPr/>
        </p:nvSpPr>
        <p:spPr bwMode="auto">
          <a:xfrm>
            <a:off x="6605588" y="2170113"/>
            <a:ext cx="38100" cy="38100"/>
          </a:xfrm>
          <a:custGeom>
            <a:avLst/>
            <a:gdLst>
              <a:gd name="T0" fmla="*/ 2147483647 w 5"/>
              <a:gd name="T1" fmla="*/ 2147483647 h 5"/>
              <a:gd name="T2" fmla="*/ 0 w 5"/>
              <a:gd name="T3" fmla="*/ 2147483647 h 5"/>
              <a:gd name="T4" fmla="*/ 0 w 5"/>
              <a:gd name="T5" fmla="*/ 2147483647 h 5"/>
              <a:gd name="T6" fmla="*/ 2147483647 w 5"/>
              <a:gd name="T7" fmla="*/ 2147483647 h 5"/>
              <a:gd name="T8" fmla="*/ 2147483647 w 5"/>
              <a:gd name="T9" fmla="*/ 0 h 5"/>
              <a:gd name="T10" fmla="*/ 2147483647 w 5"/>
              <a:gd name="T11" fmla="*/ 2147483647 h 5"/>
              <a:gd name="T12" fmla="*/ 2147483647 w 5"/>
              <a:gd name="T13" fmla="*/ 2147483647 h 5"/>
              <a:gd name="T14" fmla="*/ 2147483647 w 5"/>
              <a:gd name="T15" fmla="*/ 2147483647 h 5"/>
              <a:gd name="T16" fmla="*/ 2147483647 w 5"/>
              <a:gd name="T17" fmla="*/ 2147483647 h 5"/>
              <a:gd name="T18" fmla="*/ 2147483647 w 5"/>
              <a:gd name="T19" fmla="*/ 2147483647 h 5"/>
              <a:gd name="T20" fmla="*/ 2147483647 w 5"/>
              <a:gd name="T21" fmla="*/ 2147483647 h 5"/>
              <a:gd name="T22" fmla="*/ 2147483647 w 5"/>
              <a:gd name="T23" fmla="*/ 2147483647 h 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"/>
              <a:gd name="T37" fmla="*/ 0 h 5"/>
              <a:gd name="T38" fmla="*/ 5 w 5"/>
              <a:gd name="T39" fmla="*/ 5 h 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" h="5">
                <a:moveTo>
                  <a:pt x="2" y="3"/>
                </a:moveTo>
                <a:lnTo>
                  <a:pt x="0" y="3"/>
                </a:lnTo>
                <a:lnTo>
                  <a:pt x="0" y="2"/>
                </a:lnTo>
                <a:lnTo>
                  <a:pt x="2" y="1"/>
                </a:lnTo>
                <a:lnTo>
                  <a:pt x="4" y="0"/>
                </a:lnTo>
                <a:lnTo>
                  <a:pt x="5" y="2"/>
                </a:lnTo>
                <a:lnTo>
                  <a:pt x="3" y="5"/>
                </a:lnTo>
                <a:lnTo>
                  <a:pt x="2" y="5"/>
                </a:lnTo>
                <a:lnTo>
                  <a:pt x="1" y="5"/>
                </a:lnTo>
                <a:lnTo>
                  <a:pt x="1" y="4"/>
                </a:lnTo>
                <a:lnTo>
                  <a:pt x="2" y="4"/>
                </a:lnTo>
                <a:lnTo>
                  <a:pt x="2" y="3"/>
                </a:lnTo>
                <a:close/>
              </a:path>
            </a:pathLst>
          </a:cu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1" name="Freeform 3859"/>
          <p:cNvSpPr>
            <a:spLocks/>
          </p:cNvSpPr>
          <p:nvPr/>
        </p:nvSpPr>
        <p:spPr bwMode="auto">
          <a:xfrm>
            <a:off x="6635750" y="2192338"/>
            <a:ext cx="39688" cy="22225"/>
          </a:xfrm>
          <a:custGeom>
            <a:avLst/>
            <a:gdLst>
              <a:gd name="T0" fmla="*/ 0 w 5"/>
              <a:gd name="T1" fmla="*/ 2147483647 h 3"/>
              <a:gd name="T2" fmla="*/ 2147483647 w 5"/>
              <a:gd name="T3" fmla="*/ 0 h 3"/>
              <a:gd name="T4" fmla="*/ 2147483647 w 5"/>
              <a:gd name="T5" fmla="*/ 0 h 3"/>
              <a:gd name="T6" fmla="*/ 2147483647 w 5"/>
              <a:gd name="T7" fmla="*/ 2147483647 h 3"/>
              <a:gd name="T8" fmla="*/ 2147483647 w 5"/>
              <a:gd name="T9" fmla="*/ 2147483647 h 3"/>
              <a:gd name="T10" fmla="*/ 2147483647 w 5"/>
              <a:gd name="T11" fmla="*/ 2147483647 h 3"/>
              <a:gd name="T12" fmla="*/ 2147483647 w 5"/>
              <a:gd name="T13" fmla="*/ 2147483647 h 3"/>
              <a:gd name="T14" fmla="*/ 0 w 5"/>
              <a:gd name="T15" fmla="*/ 2147483647 h 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"/>
              <a:gd name="T25" fmla="*/ 0 h 3"/>
              <a:gd name="T26" fmla="*/ 5 w 5"/>
              <a:gd name="T27" fmla="*/ 3 h 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" h="3">
                <a:moveTo>
                  <a:pt x="0" y="2"/>
                </a:moveTo>
                <a:lnTo>
                  <a:pt x="1" y="0"/>
                </a:lnTo>
                <a:lnTo>
                  <a:pt x="3" y="0"/>
                </a:lnTo>
                <a:lnTo>
                  <a:pt x="5" y="1"/>
                </a:lnTo>
                <a:lnTo>
                  <a:pt x="4" y="2"/>
                </a:lnTo>
                <a:lnTo>
                  <a:pt x="3" y="2"/>
                </a:lnTo>
                <a:lnTo>
                  <a:pt x="3" y="3"/>
                </a:lnTo>
                <a:lnTo>
                  <a:pt x="0" y="2"/>
                </a:lnTo>
                <a:close/>
              </a:path>
            </a:pathLst>
          </a:custGeom>
          <a:solidFill>
            <a:srgbClr val="DEDE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2" name="Freeform 3860"/>
          <p:cNvSpPr>
            <a:spLocks/>
          </p:cNvSpPr>
          <p:nvPr/>
        </p:nvSpPr>
        <p:spPr bwMode="auto">
          <a:xfrm>
            <a:off x="6635750" y="2192338"/>
            <a:ext cx="39688" cy="22225"/>
          </a:xfrm>
          <a:custGeom>
            <a:avLst/>
            <a:gdLst>
              <a:gd name="T0" fmla="*/ 0 w 5"/>
              <a:gd name="T1" fmla="*/ 2147483647 h 3"/>
              <a:gd name="T2" fmla="*/ 2147483647 w 5"/>
              <a:gd name="T3" fmla="*/ 0 h 3"/>
              <a:gd name="T4" fmla="*/ 2147483647 w 5"/>
              <a:gd name="T5" fmla="*/ 0 h 3"/>
              <a:gd name="T6" fmla="*/ 2147483647 w 5"/>
              <a:gd name="T7" fmla="*/ 2147483647 h 3"/>
              <a:gd name="T8" fmla="*/ 2147483647 w 5"/>
              <a:gd name="T9" fmla="*/ 2147483647 h 3"/>
              <a:gd name="T10" fmla="*/ 2147483647 w 5"/>
              <a:gd name="T11" fmla="*/ 2147483647 h 3"/>
              <a:gd name="T12" fmla="*/ 2147483647 w 5"/>
              <a:gd name="T13" fmla="*/ 2147483647 h 3"/>
              <a:gd name="T14" fmla="*/ 0 w 5"/>
              <a:gd name="T15" fmla="*/ 2147483647 h 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"/>
              <a:gd name="T25" fmla="*/ 0 h 3"/>
              <a:gd name="T26" fmla="*/ 5 w 5"/>
              <a:gd name="T27" fmla="*/ 3 h 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" h="3">
                <a:moveTo>
                  <a:pt x="0" y="2"/>
                </a:moveTo>
                <a:lnTo>
                  <a:pt x="1" y="0"/>
                </a:lnTo>
                <a:lnTo>
                  <a:pt x="3" y="0"/>
                </a:lnTo>
                <a:lnTo>
                  <a:pt x="5" y="1"/>
                </a:lnTo>
                <a:lnTo>
                  <a:pt x="4" y="2"/>
                </a:lnTo>
                <a:lnTo>
                  <a:pt x="3" y="2"/>
                </a:lnTo>
                <a:lnTo>
                  <a:pt x="3" y="3"/>
                </a:lnTo>
                <a:lnTo>
                  <a:pt x="0" y="2"/>
                </a:lnTo>
                <a:close/>
              </a:path>
            </a:pathLst>
          </a:cu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3" name="Oval 3861"/>
          <p:cNvSpPr>
            <a:spLocks noChangeArrowheads="1"/>
          </p:cNvSpPr>
          <p:nvPr/>
        </p:nvSpPr>
        <p:spPr bwMode="auto">
          <a:xfrm>
            <a:off x="5324475" y="2097088"/>
            <a:ext cx="15875" cy="14287"/>
          </a:xfrm>
          <a:prstGeom prst="ellipse">
            <a:avLst/>
          </a:pr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24" name="Oval 3862"/>
          <p:cNvSpPr>
            <a:spLocks noChangeArrowheads="1"/>
          </p:cNvSpPr>
          <p:nvPr/>
        </p:nvSpPr>
        <p:spPr bwMode="auto">
          <a:xfrm>
            <a:off x="5324475" y="2097088"/>
            <a:ext cx="15875" cy="14287"/>
          </a:xfrm>
          <a:prstGeom prst="ellipse">
            <a:avLst/>
          </a:pr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25" name="Freeform 3863"/>
          <p:cNvSpPr>
            <a:spLocks/>
          </p:cNvSpPr>
          <p:nvPr/>
        </p:nvSpPr>
        <p:spPr bwMode="auto">
          <a:xfrm>
            <a:off x="7191375" y="4200525"/>
            <a:ext cx="30163" cy="15875"/>
          </a:xfrm>
          <a:custGeom>
            <a:avLst/>
            <a:gdLst>
              <a:gd name="T0" fmla="*/ 2147483647 w 4"/>
              <a:gd name="T1" fmla="*/ 2147483647 h 2"/>
              <a:gd name="T2" fmla="*/ 2147483647 w 4"/>
              <a:gd name="T3" fmla="*/ 0 h 2"/>
              <a:gd name="T4" fmla="*/ 2147483647 w 4"/>
              <a:gd name="T5" fmla="*/ 2147483647 h 2"/>
              <a:gd name="T6" fmla="*/ 0 w 4"/>
              <a:gd name="T7" fmla="*/ 2147483647 h 2"/>
              <a:gd name="T8" fmla="*/ 0 w 4"/>
              <a:gd name="T9" fmla="*/ 2147483647 h 2"/>
              <a:gd name="T10" fmla="*/ 2147483647 w 4"/>
              <a:gd name="T11" fmla="*/ 2147483647 h 2"/>
              <a:gd name="T12" fmla="*/ 2147483647 w 4"/>
              <a:gd name="T13" fmla="*/ 2147483647 h 2"/>
              <a:gd name="T14" fmla="*/ 2147483647 w 4"/>
              <a:gd name="T15" fmla="*/ 2147483647 h 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"/>
              <a:gd name="T25" fmla="*/ 0 h 2"/>
              <a:gd name="T26" fmla="*/ 4 w 4"/>
              <a:gd name="T27" fmla="*/ 2 h 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" h="2">
                <a:moveTo>
                  <a:pt x="4" y="1"/>
                </a:moveTo>
                <a:lnTo>
                  <a:pt x="3" y="0"/>
                </a:lnTo>
                <a:lnTo>
                  <a:pt x="2" y="1"/>
                </a:lnTo>
                <a:lnTo>
                  <a:pt x="0" y="1"/>
                </a:lnTo>
                <a:lnTo>
                  <a:pt x="0" y="2"/>
                </a:lnTo>
                <a:lnTo>
                  <a:pt x="2" y="2"/>
                </a:lnTo>
                <a:lnTo>
                  <a:pt x="3" y="1"/>
                </a:lnTo>
                <a:lnTo>
                  <a:pt x="4" y="1"/>
                </a:lnTo>
                <a:close/>
              </a:path>
            </a:pathLst>
          </a:custGeom>
          <a:solidFill>
            <a:srgbClr val="DEDE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6" name="Freeform 3864"/>
          <p:cNvSpPr>
            <a:spLocks/>
          </p:cNvSpPr>
          <p:nvPr/>
        </p:nvSpPr>
        <p:spPr bwMode="auto">
          <a:xfrm>
            <a:off x="7191375" y="4200525"/>
            <a:ext cx="30163" cy="15875"/>
          </a:xfrm>
          <a:custGeom>
            <a:avLst/>
            <a:gdLst>
              <a:gd name="T0" fmla="*/ 2147483647 w 4"/>
              <a:gd name="T1" fmla="*/ 2147483647 h 2"/>
              <a:gd name="T2" fmla="*/ 2147483647 w 4"/>
              <a:gd name="T3" fmla="*/ 0 h 2"/>
              <a:gd name="T4" fmla="*/ 2147483647 w 4"/>
              <a:gd name="T5" fmla="*/ 2147483647 h 2"/>
              <a:gd name="T6" fmla="*/ 0 w 4"/>
              <a:gd name="T7" fmla="*/ 2147483647 h 2"/>
              <a:gd name="T8" fmla="*/ 0 w 4"/>
              <a:gd name="T9" fmla="*/ 2147483647 h 2"/>
              <a:gd name="T10" fmla="*/ 2147483647 w 4"/>
              <a:gd name="T11" fmla="*/ 2147483647 h 2"/>
              <a:gd name="T12" fmla="*/ 2147483647 w 4"/>
              <a:gd name="T13" fmla="*/ 2147483647 h 2"/>
              <a:gd name="T14" fmla="*/ 2147483647 w 4"/>
              <a:gd name="T15" fmla="*/ 2147483647 h 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"/>
              <a:gd name="T25" fmla="*/ 0 h 2"/>
              <a:gd name="T26" fmla="*/ 4 w 4"/>
              <a:gd name="T27" fmla="*/ 2 h 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" h="2">
                <a:moveTo>
                  <a:pt x="4" y="1"/>
                </a:moveTo>
                <a:lnTo>
                  <a:pt x="3" y="0"/>
                </a:lnTo>
                <a:lnTo>
                  <a:pt x="2" y="1"/>
                </a:lnTo>
                <a:lnTo>
                  <a:pt x="0" y="1"/>
                </a:lnTo>
                <a:lnTo>
                  <a:pt x="0" y="2"/>
                </a:lnTo>
                <a:lnTo>
                  <a:pt x="2" y="2"/>
                </a:lnTo>
                <a:lnTo>
                  <a:pt x="3" y="1"/>
                </a:lnTo>
                <a:lnTo>
                  <a:pt x="4" y="1"/>
                </a:lnTo>
                <a:close/>
              </a:path>
            </a:pathLst>
          </a:cu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7" name="Freeform 3865"/>
          <p:cNvSpPr>
            <a:spLocks/>
          </p:cNvSpPr>
          <p:nvPr/>
        </p:nvSpPr>
        <p:spPr bwMode="auto">
          <a:xfrm>
            <a:off x="7213600" y="4208463"/>
            <a:ext cx="23813" cy="14287"/>
          </a:xfrm>
          <a:custGeom>
            <a:avLst/>
            <a:gdLst>
              <a:gd name="T0" fmla="*/ 0 w 3"/>
              <a:gd name="T1" fmla="*/ 2147483647 h 2"/>
              <a:gd name="T2" fmla="*/ 0 w 3"/>
              <a:gd name="T3" fmla="*/ 0 h 2"/>
              <a:gd name="T4" fmla="*/ 2147483647 w 3"/>
              <a:gd name="T5" fmla="*/ 0 h 2"/>
              <a:gd name="T6" fmla="*/ 2147483647 w 3"/>
              <a:gd name="T7" fmla="*/ 2147483647 h 2"/>
              <a:gd name="T8" fmla="*/ 2147483647 w 3"/>
              <a:gd name="T9" fmla="*/ 2147483647 h 2"/>
              <a:gd name="T10" fmla="*/ 0 w 3"/>
              <a:gd name="T11" fmla="*/ 2147483647 h 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"/>
              <a:gd name="T19" fmla="*/ 0 h 2"/>
              <a:gd name="T20" fmla="*/ 3 w 3"/>
              <a:gd name="T21" fmla="*/ 2 h 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" h="2">
                <a:moveTo>
                  <a:pt x="0" y="1"/>
                </a:moveTo>
                <a:lnTo>
                  <a:pt x="0" y="0"/>
                </a:lnTo>
                <a:lnTo>
                  <a:pt x="1" y="0"/>
                </a:lnTo>
                <a:lnTo>
                  <a:pt x="3" y="1"/>
                </a:lnTo>
                <a:lnTo>
                  <a:pt x="1" y="2"/>
                </a:lnTo>
                <a:lnTo>
                  <a:pt x="0" y="1"/>
                </a:lnTo>
                <a:close/>
              </a:path>
            </a:pathLst>
          </a:custGeom>
          <a:solidFill>
            <a:srgbClr val="DEDE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8" name="Freeform 3866"/>
          <p:cNvSpPr>
            <a:spLocks/>
          </p:cNvSpPr>
          <p:nvPr/>
        </p:nvSpPr>
        <p:spPr bwMode="auto">
          <a:xfrm>
            <a:off x="7213600" y="4208463"/>
            <a:ext cx="23813" cy="14287"/>
          </a:xfrm>
          <a:custGeom>
            <a:avLst/>
            <a:gdLst>
              <a:gd name="T0" fmla="*/ 0 w 3"/>
              <a:gd name="T1" fmla="*/ 2147483647 h 2"/>
              <a:gd name="T2" fmla="*/ 0 w 3"/>
              <a:gd name="T3" fmla="*/ 0 h 2"/>
              <a:gd name="T4" fmla="*/ 2147483647 w 3"/>
              <a:gd name="T5" fmla="*/ 0 h 2"/>
              <a:gd name="T6" fmla="*/ 2147483647 w 3"/>
              <a:gd name="T7" fmla="*/ 2147483647 h 2"/>
              <a:gd name="T8" fmla="*/ 2147483647 w 3"/>
              <a:gd name="T9" fmla="*/ 2147483647 h 2"/>
              <a:gd name="T10" fmla="*/ 0 w 3"/>
              <a:gd name="T11" fmla="*/ 2147483647 h 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"/>
              <a:gd name="T19" fmla="*/ 0 h 2"/>
              <a:gd name="T20" fmla="*/ 3 w 3"/>
              <a:gd name="T21" fmla="*/ 2 h 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" h="2">
                <a:moveTo>
                  <a:pt x="0" y="1"/>
                </a:moveTo>
                <a:lnTo>
                  <a:pt x="0" y="0"/>
                </a:lnTo>
                <a:lnTo>
                  <a:pt x="1" y="0"/>
                </a:lnTo>
                <a:lnTo>
                  <a:pt x="3" y="1"/>
                </a:lnTo>
                <a:lnTo>
                  <a:pt x="1" y="2"/>
                </a:lnTo>
                <a:lnTo>
                  <a:pt x="0" y="1"/>
                </a:lnTo>
                <a:close/>
              </a:path>
            </a:pathLst>
          </a:cu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9" name="Oval 3867"/>
          <p:cNvSpPr>
            <a:spLocks noChangeArrowheads="1"/>
          </p:cNvSpPr>
          <p:nvPr/>
        </p:nvSpPr>
        <p:spPr bwMode="auto">
          <a:xfrm>
            <a:off x="2951163" y="2925763"/>
            <a:ext cx="23812" cy="22225"/>
          </a:xfrm>
          <a:prstGeom prst="ellipse">
            <a:avLst/>
          </a:pr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30" name="Oval 3868"/>
          <p:cNvSpPr>
            <a:spLocks noChangeArrowheads="1"/>
          </p:cNvSpPr>
          <p:nvPr/>
        </p:nvSpPr>
        <p:spPr bwMode="auto">
          <a:xfrm>
            <a:off x="2951163" y="2925763"/>
            <a:ext cx="23812" cy="22225"/>
          </a:xfrm>
          <a:prstGeom prst="ellipse">
            <a:avLst/>
          </a:pr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31" name="Oval 3869"/>
          <p:cNvSpPr>
            <a:spLocks noChangeArrowheads="1"/>
          </p:cNvSpPr>
          <p:nvPr/>
        </p:nvSpPr>
        <p:spPr bwMode="auto">
          <a:xfrm>
            <a:off x="4160838" y="1325563"/>
            <a:ext cx="23812" cy="22225"/>
          </a:xfrm>
          <a:prstGeom prst="ellipse">
            <a:avLst/>
          </a:pr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32" name="Oval 3870"/>
          <p:cNvSpPr>
            <a:spLocks noChangeArrowheads="1"/>
          </p:cNvSpPr>
          <p:nvPr/>
        </p:nvSpPr>
        <p:spPr bwMode="auto">
          <a:xfrm>
            <a:off x="4160838" y="1325563"/>
            <a:ext cx="23812" cy="22225"/>
          </a:xfrm>
          <a:prstGeom prst="ellips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33" name="Oval 3871"/>
          <p:cNvSpPr>
            <a:spLocks noChangeArrowheads="1"/>
          </p:cNvSpPr>
          <p:nvPr/>
        </p:nvSpPr>
        <p:spPr bwMode="auto">
          <a:xfrm>
            <a:off x="3154363" y="1177925"/>
            <a:ext cx="23812" cy="14288"/>
          </a:xfrm>
          <a:prstGeom prst="ellipse">
            <a:avLst/>
          </a:pr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34" name="Oval 3872"/>
          <p:cNvSpPr>
            <a:spLocks noChangeArrowheads="1"/>
          </p:cNvSpPr>
          <p:nvPr/>
        </p:nvSpPr>
        <p:spPr bwMode="auto">
          <a:xfrm>
            <a:off x="3154363" y="1177925"/>
            <a:ext cx="23812" cy="14288"/>
          </a:xfrm>
          <a:prstGeom prst="ellips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35" name="Oval 3873"/>
          <p:cNvSpPr>
            <a:spLocks noChangeArrowheads="1"/>
          </p:cNvSpPr>
          <p:nvPr/>
        </p:nvSpPr>
        <p:spPr bwMode="auto">
          <a:xfrm>
            <a:off x="4645025" y="2592388"/>
            <a:ext cx="23813" cy="22225"/>
          </a:xfrm>
          <a:prstGeom prst="ellipse">
            <a:avLst/>
          </a:pr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36" name="Oval 3874"/>
          <p:cNvSpPr>
            <a:spLocks noChangeArrowheads="1"/>
          </p:cNvSpPr>
          <p:nvPr/>
        </p:nvSpPr>
        <p:spPr bwMode="auto">
          <a:xfrm>
            <a:off x="4645025" y="2592388"/>
            <a:ext cx="23813" cy="22225"/>
          </a:xfrm>
          <a:prstGeom prst="ellipse">
            <a:avLst/>
          </a:pr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37" name="Oval 3875"/>
          <p:cNvSpPr>
            <a:spLocks noChangeArrowheads="1"/>
          </p:cNvSpPr>
          <p:nvPr/>
        </p:nvSpPr>
        <p:spPr bwMode="auto">
          <a:xfrm>
            <a:off x="6816725" y="2636838"/>
            <a:ext cx="30163" cy="15875"/>
          </a:xfrm>
          <a:prstGeom prst="ellipse">
            <a:avLst/>
          </a:pr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38" name="Oval 3876"/>
          <p:cNvSpPr>
            <a:spLocks noChangeArrowheads="1"/>
          </p:cNvSpPr>
          <p:nvPr/>
        </p:nvSpPr>
        <p:spPr bwMode="auto">
          <a:xfrm>
            <a:off x="6816725" y="2636838"/>
            <a:ext cx="30163" cy="15875"/>
          </a:xfrm>
          <a:prstGeom prst="ellipse">
            <a:avLst/>
          </a:pr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39" name="Oval 3877"/>
          <p:cNvSpPr>
            <a:spLocks noChangeArrowheads="1"/>
          </p:cNvSpPr>
          <p:nvPr/>
        </p:nvSpPr>
        <p:spPr bwMode="auto">
          <a:xfrm>
            <a:off x="5621338" y="3986213"/>
            <a:ext cx="23812" cy="22225"/>
          </a:xfrm>
          <a:prstGeom prst="ellipse">
            <a:avLst/>
          </a:pr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40" name="Oval 3878"/>
          <p:cNvSpPr>
            <a:spLocks noChangeArrowheads="1"/>
          </p:cNvSpPr>
          <p:nvPr/>
        </p:nvSpPr>
        <p:spPr bwMode="auto">
          <a:xfrm>
            <a:off x="5621338" y="3986213"/>
            <a:ext cx="23812" cy="22225"/>
          </a:xfrm>
          <a:prstGeom prst="ellipse">
            <a:avLst/>
          </a:pr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41" name="Oval 3879"/>
          <p:cNvSpPr>
            <a:spLocks noChangeArrowheads="1"/>
          </p:cNvSpPr>
          <p:nvPr/>
        </p:nvSpPr>
        <p:spPr bwMode="auto">
          <a:xfrm>
            <a:off x="4730750" y="4630738"/>
            <a:ext cx="23813" cy="14287"/>
          </a:xfrm>
          <a:prstGeom prst="ellipse">
            <a:avLst/>
          </a:pr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42" name="Oval 3880"/>
          <p:cNvSpPr>
            <a:spLocks noChangeArrowheads="1"/>
          </p:cNvSpPr>
          <p:nvPr/>
        </p:nvSpPr>
        <p:spPr bwMode="auto">
          <a:xfrm>
            <a:off x="4730750" y="4630738"/>
            <a:ext cx="23813" cy="14287"/>
          </a:xfrm>
          <a:prstGeom prst="ellipse">
            <a:avLst/>
          </a:pr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43" name="Oval 3881"/>
          <p:cNvSpPr>
            <a:spLocks noChangeArrowheads="1"/>
          </p:cNvSpPr>
          <p:nvPr/>
        </p:nvSpPr>
        <p:spPr bwMode="auto">
          <a:xfrm>
            <a:off x="5278438" y="3097213"/>
            <a:ext cx="30162" cy="22225"/>
          </a:xfrm>
          <a:prstGeom prst="ellipse">
            <a:avLst/>
          </a:pr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44" name="Oval 3882"/>
          <p:cNvSpPr>
            <a:spLocks noChangeArrowheads="1"/>
          </p:cNvSpPr>
          <p:nvPr/>
        </p:nvSpPr>
        <p:spPr bwMode="auto">
          <a:xfrm>
            <a:off x="5278438" y="3097213"/>
            <a:ext cx="30162" cy="22225"/>
          </a:xfrm>
          <a:prstGeom prst="ellipse">
            <a:avLst/>
          </a:pr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45" name="Oval 3883"/>
          <p:cNvSpPr>
            <a:spLocks noChangeArrowheads="1"/>
          </p:cNvSpPr>
          <p:nvPr/>
        </p:nvSpPr>
        <p:spPr bwMode="auto">
          <a:xfrm>
            <a:off x="4879975" y="1400175"/>
            <a:ext cx="23813" cy="22225"/>
          </a:xfrm>
          <a:prstGeom prst="ellipse">
            <a:avLst/>
          </a:pr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46" name="Oval 3884"/>
          <p:cNvSpPr>
            <a:spLocks noChangeArrowheads="1"/>
          </p:cNvSpPr>
          <p:nvPr/>
        </p:nvSpPr>
        <p:spPr bwMode="auto">
          <a:xfrm>
            <a:off x="4879975" y="1400175"/>
            <a:ext cx="23813" cy="22225"/>
          </a:xfrm>
          <a:prstGeom prst="ellips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47" name="Oval 3885"/>
          <p:cNvSpPr>
            <a:spLocks noChangeArrowheads="1"/>
          </p:cNvSpPr>
          <p:nvPr/>
        </p:nvSpPr>
        <p:spPr bwMode="auto">
          <a:xfrm>
            <a:off x="6643688" y="2192338"/>
            <a:ext cx="15875" cy="15875"/>
          </a:xfrm>
          <a:prstGeom prst="ellipse">
            <a:avLst/>
          </a:pr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48" name="Oval 3886"/>
          <p:cNvSpPr>
            <a:spLocks noChangeArrowheads="1"/>
          </p:cNvSpPr>
          <p:nvPr/>
        </p:nvSpPr>
        <p:spPr bwMode="auto">
          <a:xfrm>
            <a:off x="6643688" y="2192338"/>
            <a:ext cx="15875" cy="15875"/>
          </a:xfrm>
          <a:prstGeom prst="ellipse">
            <a:avLst/>
          </a:pr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49" name="Oval 3887"/>
          <p:cNvSpPr>
            <a:spLocks noChangeArrowheads="1"/>
          </p:cNvSpPr>
          <p:nvPr/>
        </p:nvSpPr>
        <p:spPr bwMode="auto">
          <a:xfrm>
            <a:off x="3817938" y="3830638"/>
            <a:ext cx="23812" cy="14287"/>
          </a:xfrm>
          <a:prstGeom prst="ellipse">
            <a:avLst/>
          </a:pr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50" name="Oval 3888"/>
          <p:cNvSpPr>
            <a:spLocks noChangeArrowheads="1"/>
          </p:cNvSpPr>
          <p:nvPr/>
        </p:nvSpPr>
        <p:spPr bwMode="auto">
          <a:xfrm>
            <a:off x="3817938" y="3830638"/>
            <a:ext cx="23812" cy="14287"/>
          </a:xfrm>
          <a:prstGeom prst="ellipse">
            <a:avLst/>
          </a:pr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51" name="Oval 3889"/>
          <p:cNvSpPr>
            <a:spLocks noChangeArrowheads="1"/>
          </p:cNvSpPr>
          <p:nvPr/>
        </p:nvSpPr>
        <p:spPr bwMode="auto">
          <a:xfrm>
            <a:off x="7205663" y="4194175"/>
            <a:ext cx="23812" cy="22225"/>
          </a:xfrm>
          <a:prstGeom prst="ellipse">
            <a:avLst/>
          </a:pr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52" name="Oval 3890"/>
          <p:cNvSpPr>
            <a:spLocks noChangeArrowheads="1"/>
          </p:cNvSpPr>
          <p:nvPr/>
        </p:nvSpPr>
        <p:spPr bwMode="auto">
          <a:xfrm>
            <a:off x="7205663" y="4194175"/>
            <a:ext cx="23812" cy="22225"/>
          </a:xfrm>
          <a:prstGeom prst="ellipse">
            <a:avLst/>
          </a:pr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53" name="Oval 3891"/>
          <p:cNvSpPr>
            <a:spLocks noChangeArrowheads="1"/>
          </p:cNvSpPr>
          <p:nvPr/>
        </p:nvSpPr>
        <p:spPr bwMode="auto">
          <a:xfrm>
            <a:off x="5324475" y="2089150"/>
            <a:ext cx="23813" cy="22225"/>
          </a:xfrm>
          <a:prstGeom prst="ellipse">
            <a:avLst/>
          </a:pr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54" name="Oval 3892"/>
          <p:cNvSpPr>
            <a:spLocks noChangeArrowheads="1"/>
          </p:cNvSpPr>
          <p:nvPr/>
        </p:nvSpPr>
        <p:spPr bwMode="auto">
          <a:xfrm>
            <a:off x="5324475" y="2089150"/>
            <a:ext cx="23813" cy="22225"/>
          </a:xfrm>
          <a:prstGeom prst="ellipse">
            <a:avLst/>
          </a:pr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55" name="Oval 3893"/>
          <p:cNvSpPr>
            <a:spLocks noChangeArrowheads="1"/>
          </p:cNvSpPr>
          <p:nvPr/>
        </p:nvSpPr>
        <p:spPr bwMode="auto">
          <a:xfrm>
            <a:off x="2482850" y="1281113"/>
            <a:ext cx="23813" cy="1587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56" name="Oval 3894"/>
          <p:cNvSpPr>
            <a:spLocks noChangeArrowheads="1"/>
          </p:cNvSpPr>
          <p:nvPr/>
        </p:nvSpPr>
        <p:spPr bwMode="auto">
          <a:xfrm>
            <a:off x="2482850" y="1281113"/>
            <a:ext cx="23813" cy="15875"/>
          </a:xfrm>
          <a:prstGeom prst="ellipse">
            <a:avLst/>
          </a:pr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57" name="Rectangle 3895"/>
          <p:cNvSpPr>
            <a:spLocks noChangeArrowheads="1"/>
          </p:cNvSpPr>
          <p:nvPr/>
        </p:nvSpPr>
        <p:spPr bwMode="auto">
          <a:xfrm>
            <a:off x="2257425" y="1306513"/>
            <a:ext cx="30638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600">
                <a:solidFill>
                  <a:srgbClr val="25221E"/>
                </a:solidFill>
                <a:latin typeface="Tahoma" pitchFamily="34" charset="0"/>
              </a:rPr>
              <a:t>Курчатов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58" name="Rectangle 3897"/>
          <p:cNvSpPr>
            <a:spLocks noChangeArrowheads="1"/>
          </p:cNvSpPr>
          <p:nvPr/>
        </p:nvSpPr>
        <p:spPr bwMode="auto">
          <a:xfrm>
            <a:off x="5156200" y="1744663"/>
            <a:ext cx="355600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700">
                <a:solidFill>
                  <a:srgbClr val="25221E"/>
                </a:solidFill>
                <a:latin typeface="Tahoma" pitchFamily="34" charset="0"/>
              </a:rPr>
              <a:t>Глубокое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59" name="Rectangle 3898"/>
          <p:cNvSpPr>
            <a:spLocks noChangeArrowheads="1"/>
          </p:cNvSpPr>
          <p:nvPr/>
        </p:nvSpPr>
        <p:spPr bwMode="auto">
          <a:xfrm>
            <a:off x="6675438" y="2163763"/>
            <a:ext cx="347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600">
                <a:solidFill>
                  <a:srgbClr val="25221E"/>
                </a:solidFill>
                <a:latin typeface="Tahoma" pitchFamily="34" charset="0"/>
              </a:rPr>
              <a:t>Зыряновск</a:t>
            </a:r>
            <a:endParaRPr lang="ru-RU" altLang="ru-RU" sz="600">
              <a:solidFill>
                <a:srgbClr val="25221E"/>
              </a:solidFill>
              <a:latin typeface="Arial" charset="0"/>
            </a:endParaRPr>
          </a:p>
          <a:p>
            <a:endParaRPr lang="ru-RU" altLang="ru-RU">
              <a:latin typeface="Arial" charset="0"/>
            </a:endParaRPr>
          </a:p>
        </p:txBody>
      </p:sp>
      <p:sp>
        <p:nvSpPr>
          <p:cNvPr id="3160" name="Rectangle 3899"/>
          <p:cNvSpPr>
            <a:spLocks noChangeArrowheads="1"/>
          </p:cNvSpPr>
          <p:nvPr/>
        </p:nvSpPr>
        <p:spPr bwMode="auto">
          <a:xfrm>
            <a:off x="3851275" y="3776663"/>
            <a:ext cx="1905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600">
                <a:solidFill>
                  <a:srgbClr val="25221E"/>
                </a:solidFill>
                <a:latin typeface="Tahoma" pitchFamily="34" charset="0"/>
              </a:rPr>
              <a:t>Аягоз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61" name="Rectangle 3900"/>
          <p:cNvSpPr>
            <a:spLocks noChangeArrowheads="1"/>
          </p:cNvSpPr>
          <p:nvPr/>
        </p:nvSpPr>
        <p:spPr bwMode="auto">
          <a:xfrm>
            <a:off x="7302500" y="4194175"/>
            <a:ext cx="2206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600">
                <a:solidFill>
                  <a:srgbClr val="25221E"/>
                </a:solidFill>
                <a:latin typeface="Tahoma" pitchFamily="34" charset="0"/>
              </a:rPr>
              <a:t>Зайсан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62" name="Rectangle 3901"/>
          <p:cNvSpPr>
            <a:spLocks noChangeArrowheads="1"/>
          </p:cNvSpPr>
          <p:nvPr/>
        </p:nvSpPr>
        <p:spPr bwMode="auto">
          <a:xfrm>
            <a:off x="2974975" y="1187450"/>
            <a:ext cx="34448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600">
                <a:solidFill>
                  <a:srgbClr val="25221E"/>
                </a:solidFill>
                <a:latin typeface="Arial" charset="0"/>
              </a:rPr>
              <a:t>Большая 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63" name="Rectangle 3902"/>
          <p:cNvSpPr>
            <a:spLocks noChangeArrowheads="1"/>
          </p:cNvSpPr>
          <p:nvPr/>
        </p:nvSpPr>
        <p:spPr bwMode="auto">
          <a:xfrm>
            <a:off x="2827338" y="1276350"/>
            <a:ext cx="52387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600">
                <a:solidFill>
                  <a:srgbClr val="25221E"/>
                </a:solidFill>
                <a:latin typeface="Arial" charset="0"/>
              </a:rPr>
              <a:t>Владимировка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64" name="Rectangle 3903"/>
          <p:cNvSpPr>
            <a:spLocks noChangeArrowheads="1"/>
          </p:cNvSpPr>
          <p:nvPr/>
        </p:nvSpPr>
        <p:spPr bwMode="auto">
          <a:xfrm>
            <a:off x="4217988" y="1246188"/>
            <a:ext cx="3857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600">
                <a:solidFill>
                  <a:srgbClr val="25221E"/>
                </a:solidFill>
                <a:latin typeface="Tahoma" pitchFamily="34" charset="0"/>
              </a:rPr>
              <a:t>Бородулиха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65" name="Rectangle 3904"/>
          <p:cNvSpPr>
            <a:spLocks noChangeArrowheads="1"/>
          </p:cNvSpPr>
          <p:nvPr/>
        </p:nvSpPr>
        <p:spPr bwMode="auto">
          <a:xfrm>
            <a:off x="7410450" y="2376488"/>
            <a:ext cx="12255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Катон-Карагайcкий район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66" name="Rectangle 3905"/>
          <p:cNvSpPr>
            <a:spLocks noChangeArrowheads="1"/>
          </p:cNvSpPr>
          <p:nvPr/>
        </p:nvSpPr>
        <p:spPr bwMode="auto">
          <a:xfrm>
            <a:off x="6723063" y="2555875"/>
            <a:ext cx="703262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700">
                <a:solidFill>
                  <a:srgbClr val="25221E"/>
                </a:solidFill>
                <a:latin typeface="Tahoma" pitchFamily="34" charset="0"/>
              </a:rPr>
              <a:t>Большенарымское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67" name="Rectangle 3906"/>
          <p:cNvSpPr>
            <a:spLocks noChangeArrowheads="1"/>
          </p:cNvSpPr>
          <p:nvPr/>
        </p:nvSpPr>
        <p:spPr bwMode="auto">
          <a:xfrm>
            <a:off x="4676775" y="2536825"/>
            <a:ext cx="36671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600">
                <a:solidFill>
                  <a:srgbClr val="25221E"/>
                </a:solidFill>
                <a:latin typeface="Tahoma" pitchFamily="34" charset="0"/>
              </a:rPr>
              <a:t>Георгиевка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68" name="Rectangle 3907"/>
          <p:cNvSpPr>
            <a:spLocks noChangeArrowheads="1"/>
          </p:cNvSpPr>
          <p:nvPr/>
        </p:nvSpPr>
        <p:spPr bwMode="auto">
          <a:xfrm>
            <a:off x="5103813" y="3121025"/>
            <a:ext cx="374650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700">
                <a:solidFill>
                  <a:srgbClr val="25221E"/>
                </a:solidFill>
                <a:latin typeface="Tahoma" pitchFamily="34" charset="0"/>
              </a:rPr>
              <a:t>Кокпекты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69" name="Rectangle 3908"/>
          <p:cNvSpPr>
            <a:spLocks noChangeArrowheads="1"/>
          </p:cNvSpPr>
          <p:nvPr/>
        </p:nvSpPr>
        <p:spPr bwMode="auto">
          <a:xfrm>
            <a:off x="5643563" y="3938588"/>
            <a:ext cx="230187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600">
                <a:solidFill>
                  <a:srgbClr val="25221E"/>
                </a:solidFill>
                <a:latin typeface="Tahoma" pitchFamily="34" charset="0"/>
              </a:rPr>
              <a:t>Аксуат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70" name="Rectangle 3909"/>
          <p:cNvSpPr>
            <a:spLocks noChangeArrowheads="1"/>
          </p:cNvSpPr>
          <p:nvPr/>
        </p:nvSpPr>
        <p:spPr bwMode="auto">
          <a:xfrm>
            <a:off x="2984500" y="2879725"/>
            <a:ext cx="271463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700">
                <a:solidFill>
                  <a:srgbClr val="25221E"/>
                </a:solidFill>
                <a:latin typeface="Tahoma" pitchFamily="34" charset="0"/>
              </a:rPr>
              <a:t>Караул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71" name="Rectangle 3910"/>
          <p:cNvSpPr>
            <a:spLocks noChangeArrowheads="1"/>
          </p:cNvSpPr>
          <p:nvPr/>
        </p:nvSpPr>
        <p:spPr bwMode="auto">
          <a:xfrm>
            <a:off x="4751388" y="4575175"/>
            <a:ext cx="298450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700">
                <a:solidFill>
                  <a:srgbClr val="25221E"/>
                </a:solidFill>
                <a:latin typeface="Tahoma" pitchFamily="34" charset="0"/>
              </a:rPr>
              <a:t>Урджар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72" name="Rectangle 3911"/>
          <p:cNvSpPr>
            <a:spLocks noChangeArrowheads="1"/>
          </p:cNvSpPr>
          <p:nvPr/>
        </p:nvSpPr>
        <p:spPr bwMode="auto">
          <a:xfrm>
            <a:off x="6634163" y="3175000"/>
            <a:ext cx="88106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Курчумский район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73" name="Rectangle 3912"/>
          <p:cNvSpPr>
            <a:spLocks noChangeArrowheads="1"/>
          </p:cNvSpPr>
          <p:nvPr/>
        </p:nvSpPr>
        <p:spPr bwMode="auto">
          <a:xfrm>
            <a:off x="6348413" y="1403350"/>
            <a:ext cx="4048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  <a:cs typeface="Times New Roman" pitchFamily="18" charset="0"/>
              </a:rPr>
              <a:t>Риддер </a:t>
            </a:r>
            <a:endParaRPr lang="ru-RU" altLang="ru-RU" sz="800">
              <a:solidFill>
                <a:srgbClr val="25221E"/>
              </a:solidFill>
              <a:latin typeface="Tahoma" pitchFamily="34" charset="0"/>
              <a:cs typeface="Times New Roman" pitchFamily="18" charset="0"/>
            </a:endParaRPr>
          </a:p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ru-RU" altLang="ru-RU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3174" name="Rectangle 3913"/>
          <p:cNvSpPr>
            <a:spLocks noChangeArrowheads="1"/>
          </p:cNvSpPr>
          <p:nvPr/>
        </p:nvSpPr>
        <p:spPr bwMode="auto">
          <a:xfrm>
            <a:off x="4727575" y="1438275"/>
            <a:ext cx="85883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Шемонаихинский 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75" name="Rectangle 3914"/>
          <p:cNvSpPr>
            <a:spLocks noChangeArrowheads="1"/>
          </p:cNvSpPr>
          <p:nvPr/>
        </p:nvSpPr>
        <p:spPr bwMode="auto">
          <a:xfrm>
            <a:off x="5076825" y="1557338"/>
            <a:ext cx="3206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район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76" name="Rectangle 3915"/>
          <p:cNvSpPr>
            <a:spLocks noChangeArrowheads="1"/>
          </p:cNvSpPr>
          <p:nvPr/>
        </p:nvSpPr>
        <p:spPr bwMode="auto">
          <a:xfrm>
            <a:off x="5216525" y="2797175"/>
            <a:ext cx="75723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Кокпектинский 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77" name="Rectangle 3916"/>
          <p:cNvSpPr>
            <a:spLocks noChangeArrowheads="1"/>
          </p:cNvSpPr>
          <p:nvPr/>
        </p:nvSpPr>
        <p:spPr bwMode="auto">
          <a:xfrm>
            <a:off x="5495925" y="2908300"/>
            <a:ext cx="2762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район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78" name="Rectangle 3917"/>
          <p:cNvSpPr>
            <a:spLocks noChangeArrowheads="1"/>
          </p:cNvSpPr>
          <p:nvPr/>
        </p:nvSpPr>
        <p:spPr bwMode="auto">
          <a:xfrm>
            <a:off x="3971925" y="2728913"/>
            <a:ext cx="6159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Жарминский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79" name="Rectangle 3918"/>
          <p:cNvSpPr>
            <a:spLocks noChangeArrowheads="1"/>
          </p:cNvSpPr>
          <p:nvPr/>
        </p:nvSpPr>
        <p:spPr bwMode="auto">
          <a:xfrm>
            <a:off x="4186238" y="2840038"/>
            <a:ext cx="2762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район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80" name="Rectangle 3919"/>
          <p:cNvSpPr>
            <a:spLocks noChangeArrowheads="1"/>
          </p:cNvSpPr>
          <p:nvPr/>
        </p:nvSpPr>
        <p:spPr bwMode="auto">
          <a:xfrm>
            <a:off x="2703513" y="863600"/>
            <a:ext cx="7747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Бескарагайский 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81" name="Rectangle 3920"/>
          <p:cNvSpPr>
            <a:spLocks noChangeArrowheads="1"/>
          </p:cNvSpPr>
          <p:nvPr/>
        </p:nvSpPr>
        <p:spPr bwMode="auto">
          <a:xfrm>
            <a:off x="3017838" y="998538"/>
            <a:ext cx="2762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район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82" name="Rectangle 3921"/>
          <p:cNvSpPr>
            <a:spLocks noChangeArrowheads="1"/>
          </p:cNvSpPr>
          <p:nvPr/>
        </p:nvSpPr>
        <p:spPr bwMode="auto">
          <a:xfrm>
            <a:off x="3648075" y="1493838"/>
            <a:ext cx="29051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Семей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83" name="Rectangle 3922"/>
          <p:cNvSpPr>
            <a:spLocks noChangeArrowheads="1"/>
          </p:cNvSpPr>
          <p:nvPr/>
        </p:nvSpPr>
        <p:spPr bwMode="auto">
          <a:xfrm>
            <a:off x="6259513" y="3492500"/>
            <a:ext cx="2508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600">
                <a:solidFill>
                  <a:srgbClr val="25221E"/>
                </a:solidFill>
                <a:latin typeface="Tahoma" pitchFamily="34" charset="0"/>
              </a:rPr>
              <a:t>Курчум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84" name="Oval 3923"/>
          <p:cNvSpPr>
            <a:spLocks noChangeArrowheads="1"/>
          </p:cNvSpPr>
          <p:nvPr/>
        </p:nvSpPr>
        <p:spPr bwMode="auto">
          <a:xfrm>
            <a:off x="6246813" y="3497263"/>
            <a:ext cx="30162" cy="14287"/>
          </a:xfrm>
          <a:prstGeom prst="ellipse">
            <a:avLst/>
          </a:pr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85" name="Oval 3924"/>
          <p:cNvSpPr>
            <a:spLocks noChangeArrowheads="1"/>
          </p:cNvSpPr>
          <p:nvPr/>
        </p:nvSpPr>
        <p:spPr bwMode="auto">
          <a:xfrm>
            <a:off x="6246813" y="3497263"/>
            <a:ext cx="30162" cy="14287"/>
          </a:xfrm>
          <a:prstGeom prst="ellipse">
            <a:avLst/>
          </a:prstGeom>
          <a:noFill/>
          <a:ln w="0">
            <a:solidFill>
              <a:srgbClr val="3D393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latin typeface="Tahoma" pitchFamily="34" charset="0"/>
            </a:endParaRPr>
          </a:p>
        </p:txBody>
      </p:sp>
      <p:sp>
        <p:nvSpPr>
          <p:cNvPr id="3186" name="Rectangle 3925"/>
          <p:cNvSpPr>
            <a:spLocks noChangeArrowheads="1"/>
          </p:cNvSpPr>
          <p:nvPr/>
        </p:nvSpPr>
        <p:spPr bwMode="auto">
          <a:xfrm>
            <a:off x="6156325" y="1835150"/>
            <a:ext cx="9334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Зыряновский район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87" name="Rectangle 3926"/>
          <p:cNvSpPr>
            <a:spLocks noChangeArrowheads="1"/>
          </p:cNvSpPr>
          <p:nvPr/>
        </p:nvSpPr>
        <p:spPr bwMode="auto">
          <a:xfrm>
            <a:off x="4908550" y="2303463"/>
            <a:ext cx="15748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ru-RU" altLang="ru-RU" sz="800" b="1">
                <a:solidFill>
                  <a:srgbClr val="25221E"/>
                </a:solidFill>
                <a:latin typeface="Tahoma" pitchFamily="34" charset="0"/>
                <a:cs typeface="Times New Roman" pitchFamily="18" charset="0"/>
              </a:rPr>
              <a:t>Уланский район</a:t>
            </a:r>
            <a:endParaRPr lang="ru-RU" altLang="ru-RU" sz="800" b="1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3188" name="Rectangle 3927"/>
          <p:cNvSpPr>
            <a:spLocks noChangeArrowheads="1"/>
          </p:cNvSpPr>
          <p:nvPr/>
        </p:nvSpPr>
        <p:spPr bwMode="auto">
          <a:xfrm>
            <a:off x="2657475" y="2619375"/>
            <a:ext cx="7556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Абайский район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89" name="Rectangle 3928"/>
          <p:cNvSpPr>
            <a:spLocks noChangeArrowheads="1"/>
          </p:cNvSpPr>
          <p:nvPr/>
        </p:nvSpPr>
        <p:spPr bwMode="auto">
          <a:xfrm>
            <a:off x="2343150" y="3698875"/>
            <a:ext cx="13049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Аягозский район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90" name="Rectangle 3929"/>
          <p:cNvSpPr>
            <a:spLocks noChangeArrowheads="1"/>
          </p:cNvSpPr>
          <p:nvPr/>
        </p:nvSpPr>
        <p:spPr bwMode="auto">
          <a:xfrm>
            <a:off x="5292725" y="4110038"/>
            <a:ext cx="105568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Тарбагатайский район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91" name="Rectangle 3930"/>
          <p:cNvSpPr>
            <a:spLocks noChangeArrowheads="1"/>
          </p:cNvSpPr>
          <p:nvPr/>
        </p:nvSpPr>
        <p:spPr bwMode="auto">
          <a:xfrm>
            <a:off x="6981825" y="4314825"/>
            <a:ext cx="53816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Зайсанский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92" name="Rectangle 3931"/>
          <p:cNvSpPr>
            <a:spLocks noChangeArrowheads="1"/>
          </p:cNvSpPr>
          <p:nvPr/>
        </p:nvSpPr>
        <p:spPr bwMode="auto">
          <a:xfrm>
            <a:off x="7129463" y="4425950"/>
            <a:ext cx="3016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 район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93" name="Rectangle 3932"/>
          <p:cNvSpPr>
            <a:spLocks noChangeArrowheads="1"/>
          </p:cNvSpPr>
          <p:nvPr/>
        </p:nvSpPr>
        <p:spPr bwMode="auto">
          <a:xfrm>
            <a:off x="3827463" y="5094288"/>
            <a:ext cx="8858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Урджарский район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94" name="Rectangle 3933"/>
          <p:cNvSpPr>
            <a:spLocks noChangeArrowheads="1"/>
          </p:cNvSpPr>
          <p:nvPr/>
        </p:nvSpPr>
        <p:spPr bwMode="auto">
          <a:xfrm>
            <a:off x="3548063" y="928688"/>
            <a:ext cx="8318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Бородулихинский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95" name="Rectangle 3934"/>
          <p:cNvSpPr>
            <a:spLocks noChangeArrowheads="1"/>
          </p:cNvSpPr>
          <p:nvPr/>
        </p:nvSpPr>
        <p:spPr bwMode="auto">
          <a:xfrm>
            <a:off x="3884613" y="1039813"/>
            <a:ext cx="2762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район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96" name="Rectangle 3935"/>
          <p:cNvSpPr>
            <a:spLocks noChangeArrowheads="1"/>
          </p:cNvSpPr>
          <p:nvPr/>
        </p:nvSpPr>
        <p:spPr bwMode="auto">
          <a:xfrm>
            <a:off x="5651500" y="1204913"/>
            <a:ext cx="6604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Глубоковский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97" name="Rectangle 3936"/>
          <p:cNvSpPr>
            <a:spLocks noChangeArrowheads="1"/>
          </p:cNvSpPr>
          <p:nvPr/>
        </p:nvSpPr>
        <p:spPr bwMode="auto">
          <a:xfrm>
            <a:off x="5878513" y="1316038"/>
            <a:ext cx="2762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район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98" name="Rectangle 3937"/>
          <p:cNvSpPr>
            <a:spLocks noChangeArrowheads="1"/>
          </p:cNvSpPr>
          <p:nvPr/>
        </p:nvSpPr>
        <p:spPr bwMode="auto">
          <a:xfrm>
            <a:off x="4783138" y="2095500"/>
            <a:ext cx="439737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600">
                <a:solidFill>
                  <a:srgbClr val="25221E"/>
                </a:solidFill>
                <a:latin typeface="Tahoma" pitchFamily="34" charset="0"/>
              </a:rPr>
              <a:t>Молодежный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199" name="Rectangle 3938"/>
          <p:cNvSpPr>
            <a:spLocks noChangeArrowheads="1"/>
          </p:cNvSpPr>
          <p:nvPr/>
        </p:nvSpPr>
        <p:spPr bwMode="auto">
          <a:xfrm>
            <a:off x="5313363" y="1943100"/>
            <a:ext cx="8604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800" b="1">
                <a:solidFill>
                  <a:srgbClr val="25221E"/>
                </a:solidFill>
                <a:latin typeface="Tahoma" pitchFamily="34" charset="0"/>
              </a:rPr>
              <a:t>Усть-Каменогорск</a:t>
            </a:r>
            <a:endParaRPr lang="ru-RU" altLang="ru-RU">
              <a:latin typeface="Tahoma" pitchFamily="34" charset="0"/>
            </a:endParaRPr>
          </a:p>
        </p:txBody>
      </p:sp>
      <p:sp>
        <p:nvSpPr>
          <p:cNvPr id="3200" name="Freeform 3957"/>
          <p:cNvSpPr>
            <a:spLocks noEditPoints="1"/>
          </p:cNvSpPr>
          <p:nvPr/>
        </p:nvSpPr>
        <p:spPr bwMode="auto">
          <a:xfrm>
            <a:off x="6159500" y="1489075"/>
            <a:ext cx="109538" cy="88900"/>
          </a:xfrm>
          <a:custGeom>
            <a:avLst/>
            <a:gdLst>
              <a:gd name="T0" fmla="*/ 2147483647 w 14"/>
              <a:gd name="T1" fmla="*/ 0 h 12"/>
              <a:gd name="T2" fmla="*/ 2147483647 w 14"/>
              <a:gd name="T3" fmla="*/ 2147483647 h 12"/>
              <a:gd name="T4" fmla="*/ 2147483647 w 14"/>
              <a:gd name="T5" fmla="*/ 2147483647 h 12"/>
              <a:gd name="T6" fmla="*/ 2147483647 w 14"/>
              <a:gd name="T7" fmla="*/ 2147483647 h 12"/>
              <a:gd name="T8" fmla="*/ 2147483647 w 14"/>
              <a:gd name="T9" fmla="*/ 0 h 12"/>
              <a:gd name="T10" fmla="*/ 2147483647 w 14"/>
              <a:gd name="T11" fmla="*/ 2147483647 h 12"/>
              <a:gd name="T12" fmla="*/ 2147483647 w 14"/>
              <a:gd name="T13" fmla="*/ 2147483647 h 12"/>
              <a:gd name="T14" fmla="*/ 2147483647 w 14"/>
              <a:gd name="T15" fmla="*/ 2147483647 h 12"/>
              <a:gd name="T16" fmla="*/ 2147483647 w 14"/>
              <a:gd name="T17" fmla="*/ 2147483647 h 12"/>
              <a:gd name="T18" fmla="*/ 2147483647 w 14"/>
              <a:gd name="T19" fmla="*/ 2147483647 h 12"/>
              <a:gd name="T20" fmla="*/ 2147483647 w 14"/>
              <a:gd name="T21" fmla="*/ 2147483647 h 12"/>
              <a:gd name="T22" fmla="*/ 2147483647 w 14"/>
              <a:gd name="T23" fmla="*/ 2147483647 h 12"/>
              <a:gd name="T24" fmla="*/ 2147483647 w 14"/>
              <a:gd name="T25" fmla="*/ 2147483647 h 12"/>
              <a:gd name="T26" fmla="*/ 2147483647 w 14"/>
              <a:gd name="T27" fmla="*/ 2147483647 h 12"/>
              <a:gd name="T28" fmla="*/ 2147483647 w 14"/>
              <a:gd name="T29" fmla="*/ 2147483647 h 12"/>
              <a:gd name="T30" fmla="*/ 2147483647 w 14"/>
              <a:gd name="T31" fmla="*/ 2147483647 h 12"/>
              <a:gd name="T32" fmla="*/ 2147483647 w 14"/>
              <a:gd name="T33" fmla="*/ 2147483647 h 12"/>
              <a:gd name="T34" fmla="*/ 2147483647 w 14"/>
              <a:gd name="T35" fmla="*/ 2147483647 h 12"/>
              <a:gd name="T36" fmla="*/ 2147483647 w 14"/>
              <a:gd name="T37" fmla="*/ 2147483647 h 12"/>
              <a:gd name="T38" fmla="*/ 2147483647 w 14"/>
              <a:gd name="T39" fmla="*/ 2147483647 h 12"/>
              <a:gd name="T40" fmla="*/ 2147483647 w 14"/>
              <a:gd name="T41" fmla="*/ 2147483647 h 12"/>
              <a:gd name="T42" fmla="*/ 2147483647 w 14"/>
              <a:gd name="T43" fmla="*/ 2147483647 h 12"/>
              <a:gd name="T44" fmla="*/ 2147483647 w 14"/>
              <a:gd name="T45" fmla="*/ 2147483647 h 12"/>
              <a:gd name="T46" fmla="*/ 2147483647 w 14"/>
              <a:gd name="T47" fmla="*/ 2147483647 h 12"/>
              <a:gd name="T48" fmla="*/ 2147483647 w 14"/>
              <a:gd name="T49" fmla="*/ 2147483647 h 12"/>
              <a:gd name="T50" fmla="*/ 2147483647 w 14"/>
              <a:gd name="T51" fmla="*/ 2147483647 h 12"/>
              <a:gd name="T52" fmla="*/ 0 w 14"/>
              <a:gd name="T53" fmla="*/ 2147483647 h 12"/>
              <a:gd name="T54" fmla="*/ 2147483647 w 14"/>
              <a:gd name="T55" fmla="*/ 2147483647 h 12"/>
              <a:gd name="T56" fmla="*/ 2147483647 w 14"/>
              <a:gd name="T57" fmla="*/ 2147483647 h 12"/>
              <a:gd name="T58" fmla="*/ 2147483647 w 14"/>
              <a:gd name="T59" fmla="*/ 2147483647 h 12"/>
              <a:gd name="T60" fmla="*/ 0 w 14"/>
              <a:gd name="T61" fmla="*/ 2147483647 h 12"/>
              <a:gd name="T62" fmla="*/ 2147483647 w 14"/>
              <a:gd name="T63" fmla="*/ 2147483647 h 12"/>
              <a:gd name="T64" fmla="*/ 2147483647 w 14"/>
              <a:gd name="T65" fmla="*/ 2147483647 h 12"/>
              <a:gd name="T66" fmla="*/ 2147483647 w 14"/>
              <a:gd name="T67" fmla="*/ 2147483647 h 12"/>
              <a:gd name="T68" fmla="*/ 0 w 14"/>
              <a:gd name="T69" fmla="*/ 2147483647 h 12"/>
              <a:gd name="T70" fmla="*/ 2147483647 w 14"/>
              <a:gd name="T71" fmla="*/ 2147483647 h 12"/>
              <a:gd name="T72" fmla="*/ 2147483647 w 14"/>
              <a:gd name="T73" fmla="*/ 0 h 12"/>
              <a:gd name="T74" fmla="*/ 2147483647 w 14"/>
              <a:gd name="T75" fmla="*/ 2147483647 h 12"/>
              <a:gd name="T76" fmla="*/ 2147483647 w 14"/>
              <a:gd name="T77" fmla="*/ 2147483647 h 12"/>
              <a:gd name="T78" fmla="*/ 2147483647 w 14"/>
              <a:gd name="T79" fmla="*/ 2147483647 h 1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4"/>
              <a:gd name="T121" fmla="*/ 0 h 12"/>
              <a:gd name="T122" fmla="*/ 14 w 14"/>
              <a:gd name="T123" fmla="*/ 12 h 1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4" h="12">
                <a:moveTo>
                  <a:pt x="7" y="0"/>
                </a:moveTo>
                <a:cubicBezTo>
                  <a:pt x="8" y="0"/>
                  <a:pt x="10" y="0"/>
                  <a:pt x="11" y="1"/>
                </a:cubicBezTo>
                <a:lnTo>
                  <a:pt x="9" y="4"/>
                </a:lnTo>
                <a:cubicBezTo>
                  <a:pt x="9" y="3"/>
                  <a:pt x="8" y="3"/>
                  <a:pt x="7" y="3"/>
                </a:cubicBezTo>
                <a:lnTo>
                  <a:pt x="7" y="0"/>
                </a:lnTo>
                <a:close/>
                <a:moveTo>
                  <a:pt x="11" y="1"/>
                </a:moveTo>
                <a:cubicBezTo>
                  <a:pt x="13" y="2"/>
                  <a:pt x="14" y="4"/>
                  <a:pt x="14" y="6"/>
                </a:cubicBezTo>
                <a:lnTo>
                  <a:pt x="11" y="6"/>
                </a:lnTo>
                <a:cubicBezTo>
                  <a:pt x="11" y="5"/>
                  <a:pt x="10" y="4"/>
                  <a:pt x="9" y="4"/>
                </a:cubicBezTo>
                <a:lnTo>
                  <a:pt x="11" y="1"/>
                </a:lnTo>
                <a:close/>
                <a:moveTo>
                  <a:pt x="14" y="6"/>
                </a:moveTo>
                <a:cubicBezTo>
                  <a:pt x="14" y="7"/>
                  <a:pt x="13" y="9"/>
                  <a:pt x="11" y="10"/>
                </a:cubicBezTo>
                <a:lnTo>
                  <a:pt x="9" y="8"/>
                </a:lnTo>
                <a:cubicBezTo>
                  <a:pt x="10" y="7"/>
                  <a:pt x="11" y="6"/>
                  <a:pt x="11" y="6"/>
                </a:cubicBezTo>
                <a:lnTo>
                  <a:pt x="14" y="6"/>
                </a:lnTo>
                <a:close/>
                <a:moveTo>
                  <a:pt x="11" y="10"/>
                </a:moveTo>
                <a:cubicBezTo>
                  <a:pt x="10" y="11"/>
                  <a:pt x="8" y="12"/>
                  <a:pt x="7" y="12"/>
                </a:cubicBezTo>
                <a:lnTo>
                  <a:pt x="7" y="9"/>
                </a:lnTo>
                <a:cubicBezTo>
                  <a:pt x="8" y="9"/>
                  <a:pt x="9" y="8"/>
                  <a:pt x="9" y="8"/>
                </a:cubicBezTo>
                <a:lnTo>
                  <a:pt x="11" y="10"/>
                </a:lnTo>
                <a:close/>
                <a:moveTo>
                  <a:pt x="7" y="12"/>
                </a:moveTo>
                <a:cubicBezTo>
                  <a:pt x="5" y="12"/>
                  <a:pt x="3" y="11"/>
                  <a:pt x="2" y="10"/>
                </a:cubicBezTo>
                <a:lnTo>
                  <a:pt x="4" y="8"/>
                </a:lnTo>
                <a:cubicBezTo>
                  <a:pt x="5" y="8"/>
                  <a:pt x="6" y="9"/>
                  <a:pt x="7" y="9"/>
                </a:cubicBezTo>
                <a:lnTo>
                  <a:pt x="7" y="12"/>
                </a:lnTo>
                <a:close/>
                <a:moveTo>
                  <a:pt x="2" y="10"/>
                </a:moveTo>
                <a:cubicBezTo>
                  <a:pt x="1" y="9"/>
                  <a:pt x="0" y="7"/>
                  <a:pt x="0" y="6"/>
                </a:cubicBezTo>
                <a:lnTo>
                  <a:pt x="3" y="6"/>
                </a:lnTo>
                <a:cubicBezTo>
                  <a:pt x="3" y="6"/>
                  <a:pt x="3" y="7"/>
                  <a:pt x="4" y="8"/>
                </a:cubicBezTo>
                <a:lnTo>
                  <a:pt x="2" y="10"/>
                </a:lnTo>
                <a:close/>
                <a:moveTo>
                  <a:pt x="0" y="6"/>
                </a:moveTo>
                <a:cubicBezTo>
                  <a:pt x="0" y="4"/>
                  <a:pt x="1" y="2"/>
                  <a:pt x="2" y="1"/>
                </a:cubicBezTo>
                <a:lnTo>
                  <a:pt x="4" y="4"/>
                </a:lnTo>
                <a:cubicBezTo>
                  <a:pt x="3" y="4"/>
                  <a:pt x="3" y="5"/>
                  <a:pt x="3" y="6"/>
                </a:cubicBezTo>
                <a:lnTo>
                  <a:pt x="0" y="6"/>
                </a:lnTo>
                <a:close/>
                <a:moveTo>
                  <a:pt x="2" y="1"/>
                </a:moveTo>
                <a:cubicBezTo>
                  <a:pt x="3" y="0"/>
                  <a:pt x="5" y="0"/>
                  <a:pt x="7" y="0"/>
                </a:cubicBezTo>
                <a:lnTo>
                  <a:pt x="7" y="3"/>
                </a:lnTo>
                <a:cubicBezTo>
                  <a:pt x="6" y="3"/>
                  <a:pt x="5" y="3"/>
                  <a:pt x="4" y="4"/>
                </a:cubicBezTo>
                <a:lnTo>
                  <a:pt x="2" y="1"/>
                </a:lnTo>
                <a:close/>
              </a:path>
            </a:pathLst>
          </a:cu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01" name="Freeform 3977"/>
          <p:cNvSpPr>
            <a:spLocks noEditPoints="1"/>
          </p:cNvSpPr>
          <p:nvPr/>
        </p:nvSpPr>
        <p:spPr bwMode="auto">
          <a:xfrm>
            <a:off x="5308600" y="1814513"/>
            <a:ext cx="109538" cy="88900"/>
          </a:xfrm>
          <a:custGeom>
            <a:avLst/>
            <a:gdLst>
              <a:gd name="T0" fmla="*/ 2147483647 w 14"/>
              <a:gd name="T1" fmla="*/ 0 h 12"/>
              <a:gd name="T2" fmla="*/ 2147483647 w 14"/>
              <a:gd name="T3" fmla="*/ 2147483647 h 12"/>
              <a:gd name="T4" fmla="*/ 2147483647 w 14"/>
              <a:gd name="T5" fmla="*/ 2147483647 h 12"/>
              <a:gd name="T6" fmla="*/ 2147483647 w 14"/>
              <a:gd name="T7" fmla="*/ 2147483647 h 12"/>
              <a:gd name="T8" fmla="*/ 2147483647 w 14"/>
              <a:gd name="T9" fmla="*/ 0 h 12"/>
              <a:gd name="T10" fmla="*/ 2147483647 w 14"/>
              <a:gd name="T11" fmla="*/ 2147483647 h 12"/>
              <a:gd name="T12" fmla="*/ 2147483647 w 14"/>
              <a:gd name="T13" fmla="*/ 2147483647 h 12"/>
              <a:gd name="T14" fmla="*/ 2147483647 w 14"/>
              <a:gd name="T15" fmla="*/ 2147483647 h 12"/>
              <a:gd name="T16" fmla="*/ 2147483647 w 14"/>
              <a:gd name="T17" fmla="*/ 2147483647 h 12"/>
              <a:gd name="T18" fmla="*/ 2147483647 w 14"/>
              <a:gd name="T19" fmla="*/ 2147483647 h 12"/>
              <a:gd name="T20" fmla="*/ 2147483647 w 14"/>
              <a:gd name="T21" fmla="*/ 2147483647 h 12"/>
              <a:gd name="T22" fmla="*/ 2147483647 w 14"/>
              <a:gd name="T23" fmla="*/ 2147483647 h 12"/>
              <a:gd name="T24" fmla="*/ 2147483647 w 14"/>
              <a:gd name="T25" fmla="*/ 2147483647 h 12"/>
              <a:gd name="T26" fmla="*/ 2147483647 w 14"/>
              <a:gd name="T27" fmla="*/ 2147483647 h 12"/>
              <a:gd name="T28" fmla="*/ 2147483647 w 14"/>
              <a:gd name="T29" fmla="*/ 2147483647 h 12"/>
              <a:gd name="T30" fmla="*/ 2147483647 w 14"/>
              <a:gd name="T31" fmla="*/ 2147483647 h 12"/>
              <a:gd name="T32" fmla="*/ 2147483647 w 14"/>
              <a:gd name="T33" fmla="*/ 2147483647 h 12"/>
              <a:gd name="T34" fmla="*/ 2147483647 w 14"/>
              <a:gd name="T35" fmla="*/ 2147483647 h 12"/>
              <a:gd name="T36" fmla="*/ 2147483647 w 14"/>
              <a:gd name="T37" fmla="*/ 2147483647 h 12"/>
              <a:gd name="T38" fmla="*/ 2147483647 w 14"/>
              <a:gd name="T39" fmla="*/ 2147483647 h 12"/>
              <a:gd name="T40" fmla="*/ 2147483647 w 14"/>
              <a:gd name="T41" fmla="*/ 2147483647 h 12"/>
              <a:gd name="T42" fmla="*/ 2147483647 w 14"/>
              <a:gd name="T43" fmla="*/ 2147483647 h 12"/>
              <a:gd name="T44" fmla="*/ 2147483647 w 14"/>
              <a:gd name="T45" fmla="*/ 2147483647 h 12"/>
              <a:gd name="T46" fmla="*/ 2147483647 w 14"/>
              <a:gd name="T47" fmla="*/ 2147483647 h 12"/>
              <a:gd name="T48" fmla="*/ 2147483647 w 14"/>
              <a:gd name="T49" fmla="*/ 2147483647 h 12"/>
              <a:gd name="T50" fmla="*/ 2147483647 w 14"/>
              <a:gd name="T51" fmla="*/ 2147483647 h 12"/>
              <a:gd name="T52" fmla="*/ 0 w 14"/>
              <a:gd name="T53" fmla="*/ 2147483647 h 12"/>
              <a:gd name="T54" fmla="*/ 2147483647 w 14"/>
              <a:gd name="T55" fmla="*/ 2147483647 h 12"/>
              <a:gd name="T56" fmla="*/ 2147483647 w 14"/>
              <a:gd name="T57" fmla="*/ 2147483647 h 12"/>
              <a:gd name="T58" fmla="*/ 2147483647 w 14"/>
              <a:gd name="T59" fmla="*/ 2147483647 h 12"/>
              <a:gd name="T60" fmla="*/ 0 w 14"/>
              <a:gd name="T61" fmla="*/ 2147483647 h 12"/>
              <a:gd name="T62" fmla="*/ 2147483647 w 14"/>
              <a:gd name="T63" fmla="*/ 2147483647 h 12"/>
              <a:gd name="T64" fmla="*/ 2147483647 w 14"/>
              <a:gd name="T65" fmla="*/ 2147483647 h 12"/>
              <a:gd name="T66" fmla="*/ 2147483647 w 14"/>
              <a:gd name="T67" fmla="*/ 2147483647 h 12"/>
              <a:gd name="T68" fmla="*/ 0 w 14"/>
              <a:gd name="T69" fmla="*/ 2147483647 h 12"/>
              <a:gd name="T70" fmla="*/ 2147483647 w 14"/>
              <a:gd name="T71" fmla="*/ 2147483647 h 12"/>
              <a:gd name="T72" fmla="*/ 2147483647 w 14"/>
              <a:gd name="T73" fmla="*/ 0 h 12"/>
              <a:gd name="T74" fmla="*/ 2147483647 w 14"/>
              <a:gd name="T75" fmla="*/ 2147483647 h 12"/>
              <a:gd name="T76" fmla="*/ 2147483647 w 14"/>
              <a:gd name="T77" fmla="*/ 2147483647 h 12"/>
              <a:gd name="T78" fmla="*/ 2147483647 w 14"/>
              <a:gd name="T79" fmla="*/ 2147483647 h 1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4"/>
              <a:gd name="T121" fmla="*/ 0 h 12"/>
              <a:gd name="T122" fmla="*/ 14 w 14"/>
              <a:gd name="T123" fmla="*/ 12 h 1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4" h="12">
                <a:moveTo>
                  <a:pt x="7" y="0"/>
                </a:moveTo>
                <a:cubicBezTo>
                  <a:pt x="9" y="0"/>
                  <a:pt x="10" y="1"/>
                  <a:pt x="11" y="2"/>
                </a:cubicBezTo>
                <a:lnTo>
                  <a:pt x="10" y="4"/>
                </a:lnTo>
                <a:cubicBezTo>
                  <a:pt x="9" y="3"/>
                  <a:pt x="8" y="3"/>
                  <a:pt x="7" y="3"/>
                </a:cubicBezTo>
                <a:lnTo>
                  <a:pt x="7" y="0"/>
                </a:lnTo>
                <a:close/>
                <a:moveTo>
                  <a:pt x="11" y="2"/>
                </a:moveTo>
                <a:cubicBezTo>
                  <a:pt x="13" y="3"/>
                  <a:pt x="14" y="4"/>
                  <a:pt x="14" y="6"/>
                </a:cubicBezTo>
                <a:lnTo>
                  <a:pt x="11" y="6"/>
                </a:lnTo>
                <a:cubicBezTo>
                  <a:pt x="11" y="5"/>
                  <a:pt x="10" y="5"/>
                  <a:pt x="10" y="4"/>
                </a:cubicBezTo>
                <a:lnTo>
                  <a:pt x="11" y="2"/>
                </a:lnTo>
                <a:close/>
                <a:moveTo>
                  <a:pt x="14" y="6"/>
                </a:moveTo>
                <a:cubicBezTo>
                  <a:pt x="14" y="8"/>
                  <a:pt x="13" y="9"/>
                  <a:pt x="11" y="10"/>
                </a:cubicBezTo>
                <a:lnTo>
                  <a:pt x="10" y="8"/>
                </a:lnTo>
                <a:cubicBezTo>
                  <a:pt x="10" y="8"/>
                  <a:pt x="11" y="7"/>
                  <a:pt x="11" y="6"/>
                </a:cubicBezTo>
                <a:lnTo>
                  <a:pt x="14" y="6"/>
                </a:lnTo>
                <a:close/>
                <a:moveTo>
                  <a:pt x="11" y="10"/>
                </a:moveTo>
                <a:cubicBezTo>
                  <a:pt x="10" y="11"/>
                  <a:pt x="9" y="12"/>
                  <a:pt x="7" y="12"/>
                </a:cubicBezTo>
                <a:lnTo>
                  <a:pt x="7" y="9"/>
                </a:lnTo>
                <a:cubicBezTo>
                  <a:pt x="8" y="9"/>
                  <a:pt x="9" y="9"/>
                  <a:pt x="10" y="8"/>
                </a:cubicBezTo>
                <a:lnTo>
                  <a:pt x="11" y="10"/>
                </a:lnTo>
                <a:close/>
                <a:moveTo>
                  <a:pt x="7" y="12"/>
                </a:moveTo>
                <a:cubicBezTo>
                  <a:pt x="5" y="12"/>
                  <a:pt x="3" y="11"/>
                  <a:pt x="2" y="10"/>
                </a:cubicBezTo>
                <a:lnTo>
                  <a:pt x="4" y="8"/>
                </a:lnTo>
                <a:cubicBezTo>
                  <a:pt x="5" y="9"/>
                  <a:pt x="6" y="9"/>
                  <a:pt x="7" y="9"/>
                </a:cubicBezTo>
                <a:lnTo>
                  <a:pt x="7" y="12"/>
                </a:lnTo>
                <a:close/>
                <a:moveTo>
                  <a:pt x="2" y="10"/>
                </a:moveTo>
                <a:cubicBezTo>
                  <a:pt x="1" y="9"/>
                  <a:pt x="0" y="8"/>
                  <a:pt x="0" y="6"/>
                </a:cubicBezTo>
                <a:lnTo>
                  <a:pt x="3" y="6"/>
                </a:lnTo>
                <a:cubicBezTo>
                  <a:pt x="3" y="7"/>
                  <a:pt x="3" y="8"/>
                  <a:pt x="4" y="8"/>
                </a:cubicBezTo>
                <a:lnTo>
                  <a:pt x="2" y="10"/>
                </a:lnTo>
                <a:close/>
                <a:moveTo>
                  <a:pt x="0" y="6"/>
                </a:moveTo>
                <a:cubicBezTo>
                  <a:pt x="0" y="4"/>
                  <a:pt x="1" y="3"/>
                  <a:pt x="2" y="2"/>
                </a:cubicBezTo>
                <a:lnTo>
                  <a:pt x="4" y="4"/>
                </a:lnTo>
                <a:cubicBezTo>
                  <a:pt x="3" y="5"/>
                  <a:pt x="3" y="5"/>
                  <a:pt x="3" y="6"/>
                </a:cubicBezTo>
                <a:lnTo>
                  <a:pt x="0" y="6"/>
                </a:lnTo>
                <a:close/>
                <a:moveTo>
                  <a:pt x="2" y="2"/>
                </a:moveTo>
                <a:cubicBezTo>
                  <a:pt x="3" y="1"/>
                  <a:pt x="5" y="0"/>
                  <a:pt x="7" y="0"/>
                </a:cubicBezTo>
                <a:lnTo>
                  <a:pt x="7" y="3"/>
                </a:lnTo>
                <a:cubicBezTo>
                  <a:pt x="6" y="3"/>
                  <a:pt x="5" y="3"/>
                  <a:pt x="4" y="4"/>
                </a:cubicBezTo>
                <a:lnTo>
                  <a:pt x="2" y="2"/>
                </a:lnTo>
                <a:close/>
              </a:path>
            </a:pathLst>
          </a:cu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02" name="Freeform 3995"/>
          <p:cNvSpPr>
            <a:spLocks noEditPoints="1"/>
          </p:cNvSpPr>
          <p:nvPr/>
        </p:nvSpPr>
        <p:spPr bwMode="auto">
          <a:xfrm>
            <a:off x="4848225" y="1592263"/>
            <a:ext cx="109538" cy="88900"/>
          </a:xfrm>
          <a:custGeom>
            <a:avLst/>
            <a:gdLst>
              <a:gd name="T0" fmla="*/ 2147483647 w 14"/>
              <a:gd name="T1" fmla="*/ 0 h 12"/>
              <a:gd name="T2" fmla="*/ 2147483647 w 14"/>
              <a:gd name="T3" fmla="*/ 2147483647 h 12"/>
              <a:gd name="T4" fmla="*/ 2147483647 w 14"/>
              <a:gd name="T5" fmla="*/ 2147483647 h 12"/>
              <a:gd name="T6" fmla="*/ 2147483647 w 14"/>
              <a:gd name="T7" fmla="*/ 2147483647 h 12"/>
              <a:gd name="T8" fmla="*/ 2147483647 w 14"/>
              <a:gd name="T9" fmla="*/ 0 h 12"/>
              <a:gd name="T10" fmla="*/ 2147483647 w 14"/>
              <a:gd name="T11" fmla="*/ 2147483647 h 12"/>
              <a:gd name="T12" fmla="*/ 2147483647 w 14"/>
              <a:gd name="T13" fmla="*/ 2147483647 h 12"/>
              <a:gd name="T14" fmla="*/ 2147483647 w 14"/>
              <a:gd name="T15" fmla="*/ 2147483647 h 12"/>
              <a:gd name="T16" fmla="*/ 2147483647 w 14"/>
              <a:gd name="T17" fmla="*/ 2147483647 h 12"/>
              <a:gd name="T18" fmla="*/ 2147483647 w 14"/>
              <a:gd name="T19" fmla="*/ 2147483647 h 12"/>
              <a:gd name="T20" fmla="*/ 2147483647 w 14"/>
              <a:gd name="T21" fmla="*/ 2147483647 h 12"/>
              <a:gd name="T22" fmla="*/ 2147483647 w 14"/>
              <a:gd name="T23" fmla="*/ 2147483647 h 12"/>
              <a:gd name="T24" fmla="*/ 2147483647 w 14"/>
              <a:gd name="T25" fmla="*/ 2147483647 h 12"/>
              <a:gd name="T26" fmla="*/ 2147483647 w 14"/>
              <a:gd name="T27" fmla="*/ 2147483647 h 12"/>
              <a:gd name="T28" fmla="*/ 2147483647 w 14"/>
              <a:gd name="T29" fmla="*/ 2147483647 h 12"/>
              <a:gd name="T30" fmla="*/ 2147483647 w 14"/>
              <a:gd name="T31" fmla="*/ 2147483647 h 12"/>
              <a:gd name="T32" fmla="*/ 2147483647 w 14"/>
              <a:gd name="T33" fmla="*/ 2147483647 h 12"/>
              <a:gd name="T34" fmla="*/ 2147483647 w 14"/>
              <a:gd name="T35" fmla="*/ 2147483647 h 12"/>
              <a:gd name="T36" fmla="*/ 2147483647 w 14"/>
              <a:gd name="T37" fmla="*/ 2147483647 h 12"/>
              <a:gd name="T38" fmla="*/ 2147483647 w 14"/>
              <a:gd name="T39" fmla="*/ 2147483647 h 12"/>
              <a:gd name="T40" fmla="*/ 2147483647 w 14"/>
              <a:gd name="T41" fmla="*/ 2147483647 h 12"/>
              <a:gd name="T42" fmla="*/ 2147483647 w 14"/>
              <a:gd name="T43" fmla="*/ 2147483647 h 12"/>
              <a:gd name="T44" fmla="*/ 2147483647 w 14"/>
              <a:gd name="T45" fmla="*/ 2147483647 h 12"/>
              <a:gd name="T46" fmla="*/ 2147483647 w 14"/>
              <a:gd name="T47" fmla="*/ 2147483647 h 12"/>
              <a:gd name="T48" fmla="*/ 2147483647 w 14"/>
              <a:gd name="T49" fmla="*/ 2147483647 h 12"/>
              <a:gd name="T50" fmla="*/ 2147483647 w 14"/>
              <a:gd name="T51" fmla="*/ 2147483647 h 12"/>
              <a:gd name="T52" fmla="*/ 0 w 14"/>
              <a:gd name="T53" fmla="*/ 2147483647 h 12"/>
              <a:gd name="T54" fmla="*/ 2147483647 w 14"/>
              <a:gd name="T55" fmla="*/ 2147483647 h 12"/>
              <a:gd name="T56" fmla="*/ 2147483647 w 14"/>
              <a:gd name="T57" fmla="*/ 2147483647 h 12"/>
              <a:gd name="T58" fmla="*/ 2147483647 w 14"/>
              <a:gd name="T59" fmla="*/ 2147483647 h 12"/>
              <a:gd name="T60" fmla="*/ 0 w 14"/>
              <a:gd name="T61" fmla="*/ 2147483647 h 12"/>
              <a:gd name="T62" fmla="*/ 2147483647 w 14"/>
              <a:gd name="T63" fmla="*/ 2147483647 h 12"/>
              <a:gd name="T64" fmla="*/ 2147483647 w 14"/>
              <a:gd name="T65" fmla="*/ 2147483647 h 12"/>
              <a:gd name="T66" fmla="*/ 2147483647 w 14"/>
              <a:gd name="T67" fmla="*/ 2147483647 h 12"/>
              <a:gd name="T68" fmla="*/ 0 w 14"/>
              <a:gd name="T69" fmla="*/ 2147483647 h 12"/>
              <a:gd name="T70" fmla="*/ 2147483647 w 14"/>
              <a:gd name="T71" fmla="*/ 2147483647 h 12"/>
              <a:gd name="T72" fmla="*/ 2147483647 w 14"/>
              <a:gd name="T73" fmla="*/ 0 h 12"/>
              <a:gd name="T74" fmla="*/ 2147483647 w 14"/>
              <a:gd name="T75" fmla="*/ 2147483647 h 12"/>
              <a:gd name="T76" fmla="*/ 2147483647 w 14"/>
              <a:gd name="T77" fmla="*/ 2147483647 h 12"/>
              <a:gd name="T78" fmla="*/ 2147483647 w 14"/>
              <a:gd name="T79" fmla="*/ 2147483647 h 1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4"/>
              <a:gd name="T121" fmla="*/ 0 h 12"/>
              <a:gd name="T122" fmla="*/ 14 w 14"/>
              <a:gd name="T123" fmla="*/ 12 h 1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4" h="12">
                <a:moveTo>
                  <a:pt x="7" y="0"/>
                </a:moveTo>
                <a:cubicBezTo>
                  <a:pt x="9" y="0"/>
                  <a:pt x="10" y="1"/>
                  <a:pt x="12" y="2"/>
                </a:cubicBezTo>
                <a:lnTo>
                  <a:pt x="10" y="4"/>
                </a:lnTo>
                <a:cubicBezTo>
                  <a:pt x="9" y="4"/>
                  <a:pt x="8" y="3"/>
                  <a:pt x="7" y="3"/>
                </a:cubicBezTo>
                <a:lnTo>
                  <a:pt x="7" y="0"/>
                </a:lnTo>
                <a:close/>
                <a:moveTo>
                  <a:pt x="12" y="2"/>
                </a:moveTo>
                <a:cubicBezTo>
                  <a:pt x="13" y="3"/>
                  <a:pt x="14" y="5"/>
                  <a:pt x="14" y="6"/>
                </a:cubicBezTo>
                <a:lnTo>
                  <a:pt x="11" y="6"/>
                </a:lnTo>
                <a:cubicBezTo>
                  <a:pt x="11" y="6"/>
                  <a:pt x="10" y="5"/>
                  <a:pt x="10" y="4"/>
                </a:cubicBezTo>
                <a:lnTo>
                  <a:pt x="12" y="2"/>
                </a:lnTo>
                <a:close/>
                <a:moveTo>
                  <a:pt x="14" y="6"/>
                </a:moveTo>
                <a:cubicBezTo>
                  <a:pt x="14" y="8"/>
                  <a:pt x="13" y="10"/>
                  <a:pt x="12" y="11"/>
                </a:cubicBezTo>
                <a:lnTo>
                  <a:pt x="10" y="8"/>
                </a:lnTo>
                <a:cubicBezTo>
                  <a:pt x="10" y="8"/>
                  <a:pt x="11" y="7"/>
                  <a:pt x="11" y="6"/>
                </a:cubicBezTo>
                <a:lnTo>
                  <a:pt x="14" y="6"/>
                </a:lnTo>
                <a:close/>
                <a:moveTo>
                  <a:pt x="12" y="11"/>
                </a:moveTo>
                <a:cubicBezTo>
                  <a:pt x="10" y="12"/>
                  <a:pt x="9" y="12"/>
                  <a:pt x="7" y="12"/>
                </a:cubicBezTo>
                <a:lnTo>
                  <a:pt x="7" y="9"/>
                </a:lnTo>
                <a:cubicBezTo>
                  <a:pt x="8" y="9"/>
                  <a:pt x="9" y="9"/>
                  <a:pt x="10" y="8"/>
                </a:cubicBezTo>
                <a:lnTo>
                  <a:pt x="12" y="11"/>
                </a:lnTo>
                <a:close/>
                <a:moveTo>
                  <a:pt x="7" y="12"/>
                </a:moveTo>
                <a:cubicBezTo>
                  <a:pt x="5" y="12"/>
                  <a:pt x="3" y="12"/>
                  <a:pt x="2" y="11"/>
                </a:cubicBezTo>
                <a:lnTo>
                  <a:pt x="4" y="8"/>
                </a:lnTo>
                <a:cubicBezTo>
                  <a:pt x="5" y="9"/>
                  <a:pt x="6" y="9"/>
                  <a:pt x="7" y="9"/>
                </a:cubicBezTo>
                <a:lnTo>
                  <a:pt x="7" y="12"/>
                </a:lnTo>
                <a:close/>
                <a:moveTo>
                  <a:pt x="2" y="11"/>
                </a:moveTo>
                <a:cubicBezTo>
                  <a:pt x="1" y="10"/>
                  <a:pt x="0" y="8"/>
                  <a:pt x="0" y="6"/>
                </a:cubicBezTo>
                <a:lnTo>
                  <a:pt x="3" y="6"/>
                </a:lnTo>
                <a:cubicBezTo>
                  <a:pt x="3" y="7"/>
                  <a:pt x="3" y="8"/>
                  <a:pt x="4" y="8"/>
                </a:cubicBezTo>
                <a:lnTo>
                  <a:pt x="2" y="11"/>
                </a:lnTo>
                <a:close/>
                <a:moveTo>
                  <a:pt x="0" y="6"/>
                </a:moveTo>
                <a:cubicBezTo>
                  <a:pt x="0" y="5"/>
                  <a:pt x="1" y="3"/>
                  <a:pt x="2" y="2"/>
                </a:cubicBezTo>
                <a:lnTo>
                  <a:pt x="4" y="4"/>
                </a:lnTo>
                <a:cubicBezTo>
                  <a:pt x="3" y="5"/>
                  <a:pt x="3" y="6"/>
                  <a:pt x="3" y="6"/>
                </a:cubicBezTo>
                <a:lnTo>
                  <a:pt x="0" y="6"/>
                </a:lnTo>
                <a:close/>
                <a:moveTo>
                  <a:pt x="2" y="2"/>
                </a:moveTo>
                <a:cubicBezTo>
                  <a:pt x="3" y="1"/>
                  <a:pt x="5" y="0"/>
                  <a:pt x="7" y="0"/>
                </a:cubicBezTo>
                <a:lnTo>
                  <a:pt x="7" y="3"/>
                </a:lnTo>
                <a:cubicBezTo>
                  <a:pt x="6" y="3"/>
                  <a:pt x="5" y="4"/>
                  <a:pt x="4" y="4"/>
                </a:cubicBezTo>
                <a:lnTo>
                  <a:pt x="2" y="2"/>
                </a:lnTo>
                <a:close/>
              </a:path>
            </a:pathLst>
          </a:cu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03" name="Freeform 4013"/>
          <p:cNvSpPr>
            <a:spLocks noEditPoints="1"/>
          </p:cNvSpPr>
          <p:nvPr/>
        </p:nvSpPr>
        <p:spPr bwMode="auto">
          <a:xfrm>
            <a:off x="4090988" y="1281113"/>
            <a:ext cx="101600" cy="88900"/>
          </a:xfrm>
          <a:custGeom>
            <a:avLst/>
            <a:gdLst>
              <a:gd name="T0" fmla="*/ 2147483647 w 13"/>
              <a:gd name="T1" fmla="*/ 0 h 12"/>
              <a:gd name="T2" fmla="*/ 2147483647 w 13"/>
              <a:gd name="T3" fmla="*/ 2147483647 h 12"/>
              <a:gd name="T4" fmla="*/ 2147483647 w 13"/>
              <a:gd name="T5" fmla="*/ 2147483647 h 12"/>
              <a:gd name="T6" fmla="*/ 2147483647 w 13"/>
              <a:gd name="T7" fmla="*/ 2147483647 h 12"/>
              <a:gd name="T8" fmla="*/ 2147483647 w 13"/>
              <a:gd name="T9" fmla="*/ 0 h 12"/>
              <a:gd name="T10" fmla="*/ 2147483647 w 13"/>
              <a:gd name="T11" fmla="*/ 2147483647 h 12"/>
              <a:gd name="T12" fmla="*/ 2147483647 w 13"/>
              <a:gd name="T13" fmla="*/ 2147483647 h 12"/>
              <a:gd name="T14" fmla="*/ 2147483647 w 13"/>
              <a:gd name="T15" fmla="*/ 2147483647 h 12"/>
              <a:gd name="T16" fmla="*/ 2147483647 w 13"/>
              <a:gd name="T17" fmla="*/ 2147483647 h 12"/>
              <a:gd name="T18" fmla="*/ 2147483647 w 13"/>
              <a:gd name="T19" fmla="*/ 2147483647 h 12"/>
              <a:gd name="T20" fmla="*/ 2147483647 w 13"/>
              <a:gd name="T21" fmla="*/ 2147483647 h 12"/>
              <a:gd name="T22" fmla="*/ 2147483647 w 13"/>
              <a:gd name="T23" fmla="*/ 2147483647 h 12"/>
              <a:gd name="T24" fmla="*/ 2147483647 w 13"/>
              <a:gd name="T25" fmla="*/ 2147483647 h 12"/>
              <a:gd name="T26" fmla="*/ 2147483647 w 13"/>
              <a:gd name="T27" fmla="*/ 2147483647 h 12"/>
              <a:gd name="T28" fmla="*/ 2147483647 w 13"/>
              <a:gd name="T29" fmla="*/ 2147483647 h 12"/>
              <a:gd name="T30" fmla="*/ 2147483647 w 13"/>
              <a:gd name="T31" fmla="*/ 2147483647 h 12"/>
              <a:gd name="T32" fmla="*/ 2147483647 w 13"/>
              <a:gd name="T33" fmla="*/ 2147483647 h 12"/>
              <a:gd name="T34" fmla="*/ 2147483647 w 13"/>
              <a:gd name="T35" fmla="*/ 2147483647 h 12"/>
              <a:gd name="T36" fmla="*/ 2147483647 w 13"/>
              <a:gd name="T37" fmla="*/ 2147483647 h 12"/>
              <a:gd name="T38" fmla="*/ 2147483647 w 13"/>
              <a:gd name="T39" fmla="*/ 2147483647 h 12"/>
              <a:gd name="T40" fmla="*/ 2147483647 w 13"/>
              <a:gd name="T41" fmla="*/ 2147483647 h 12"/>
              <a:gd name="T42" fmla="*/ 2147483647 w 13"/>
              <a:gd name="T43" fmla="*/ 2147483647 h 12"/>
              <a:gd name="T44" fmla="*/ 2147483647 w 13"/>
              <a:gd name="T45" fmla="*/ 2147483647 h 12"/>
              <a:gd name="T46" fmla="*/ 2147483647 w 13"/>
              <a:gd name="T47" fmla="*/ 2147483647 h 12"/>
              <a:gd name="T48" fmla="*/ 2147483647 w 13"/>
              <a:gd name="T49" fmla="*/ 2147483647 h 12"/>
              <a:gd name="T50" fmla="*/ 2147483647 w 13"/>
              <a:gd name="T51" fmla="*/ 2147483647 h 12"/>
              <a:gd name="T52" fmla="*/ 0 w 13"/>
              <a:gd name="T53" fmla="*/ 2147483647 h 12"/>
              <a:gd name="T54" fmla="*/ 2147483647 w 13"/>
              <a:gd name="T55" fmla="*/ 2147483647 h 12"/>
              <a:gd name="T56" fmla="*/ 2147483647 w 13"/>
              <a:gd name="T57" fmla="*/ 2147483647 h 12"/>
              <a:gd name="T58" fmla="*/ 2147483647 w 13"/>
              <a:gd name="T59" fmla="*/ 2147483647 h 12"/>
              <a:gd name="T60" fmla="*/ 0 w 13"/>
              <a:gd name="T61" fmla="*/ 2147483647 h 12"/>
              <a:gd name="T62" fmla="*/ 2147483647 w 13"/>
              <a:gd name="T63" fmla="*/ 2147483647 h 12"/>
              <a:gd name="T64" fmla="*/ 2147483647 w 13"/>
              <a:gd name="T65" fmla="*/ 2147483647 h 12"/>
              <a:gd name="T66" fmla="*/ 2147483647 w 13"/>
              <a:gd name="T67" fmla="*/ 2147483647 h 12"/>
              <a:gd name="T68" fmla="*/ 0 w 13"/>
              <a:gd name="T69" fmla="*/ 2147483647 h 12"/>
              <a:gd name="T70" fmla="*/ 2147483647 w 13"/>
              <a:gd name="T71" fmla="*/ 2147483647 h 12"/>
              <a:gd name="T72" fmla="*/ 2147483647 w 13"/>
              <a:gd name="T73" fmla="*/ 0 h 12"/>
              <a:gd name="T74" fmla="*/ 2147483647 w 13"/>
              <a:gd name="T75" fmla="*/ 2147483647 h 12"/>
              <a:gd name="T76" fmla="*/ 2147483647 w 13"/>
              <a:gd name="T77" fmla="*/ 2147483647 h 12"/>
              <a:gd name="T78" fmla="*/ 2147483647 w 13"/>
              <a:gd name="T79" fmla="*/ 2147483647 h 1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3"/>
              <a:gd name="T121" fmla="*/ 0 h 12"/>
              <a:gd name="T122" fmla="*/ 13 w 13"/>
              <a:gd name="T123" fmla="*/ 12 h 1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3" h="12">
                <a:moveTo>
                  <a:pt x="7" y="0"/>
                </a:moveTo>
                <a:cubicBezTo>
                  <a:pt x="8" y="0"/>
                  <a:pt x="10" y="1"/>
                  <a:pt x="11" y="2"/>
                </a:cubicBezTo>
                <a:lnTo>
                  <a:pt x="9" y="4"/>
                </a:lnTo>
                <a:cubicBezTo>
                  <a:pt x="9" y="3"/>
                  <a:pt x="8" y="3"/>
                  <a:pt x="7" y="3"/>
                </a:cubicBezTo>
                <a:lnTo>
                  <a:pt x="7" y="0"/>
                </a:lnTo>
                <a:close/>
                <a:moveTo>
                  <a:pt x="11" y="2"/>
                </a:moveTo>
                <a:cubicBezTo>
                  <a:pt x="13" y="3"/>
                  <a:pt x="13" y="4"/>
                  <a:pt x="13" y="6"/>
                </a:cubicBezTo>
                <a:lnTo>
                  <a:pt x="10" y="6"/>
                </a:lnTo>
                <a:cubicBezTo>
                  <a:pt x="10" y="5"/>
                  <a:pt x="10" y="5"/>
                  <a:pt x="9" y="4"/>
                </a:cubicBezTo>
                <a:lnTo>
                  <a:pt x="11" y="2"/>
                </a:lnTo>
                <a:close/>
                <a:moveTo>
                  <a:pt x="13" y="6"/>
                </a:moveTo>
                <a:cubicBezTo>
                  <a:pt x="13" y="8"/>
                  <a:pt x="13" y="9"/>
                  <a:pt x="11" y="10"/>
                </a:cubicBezTo>
                <a:lnTo>
                  <a:pt x="9" y="8"/>
                </a:lnTo>
                <a:cubicBezTo>
                  <a:pt x="10" y="8"/>
                  <a:pt x="10" y="7"/>
                  <a:pt x="10" y="6"/>
                </a:cubicBezTo>
                <a:lnTo>
                  <a:pt x="13" y="6"/>
                </a:lnTo>
                <a:close/>
                <a:moveTo>
                  <a:pt x="11" y="10"/>
                </a:moveTo>
                <a:cubicBezTo>
                  <a:pt x="10" y="11"/>
                  <a:pt x="8" y="12"/>
                  <a:pt x="7" y="12"/>
                </a:cubicBezTo>
                <a:lnTo>
                  <a:pt x="7" y="9"/>
                </a:lnTo>
                <a:cubicBezTo>
                  <a:pt x="8" y="9"/>
                  <a:pt x="9" y="9"/>
                  <a:pt x="9" y="8"/>
                </a:cubicBezTo>
                <a:lnTo>
                  <a:pt x="11" y="10"/>
                </a:lnTo>
                <a:close/>
                <a:moveTo>
                  <a:pt x="7" y="12"/>
                </a:moveTo>
                <a:cubicBezTo>
                  <a:pt x="5" y="12"/>
                  <a:pt x="3" y="11"/>
                  <a:pt x="2" y="10"/>
                </a:cubicBezTo>
                <a:lnTo>
                  <a:pt x="4" y="8"/>
                </a:lnTo>
                <a:cubicBezTo>
                  <a:pt x="4" y="9"/>
                  <a:pt x="5" y="9"/>
                  <a:pt x="7" y="9"/>
                </a:cubicBezTo>
                <a:lnTo>
                  <a:pt x="7" y="12"/>
                </a:lnTo>
                <a:close/>
                <a:moveTo>
                  <a:pt x="2" y="10"/>
                </a:moveTo>
                <a:cubicBezTo>
                  <a:pt x="0" y="9"/>
                  <a:pt x="0" y="8"/>
                  <a:pt x="0" y="6"/>
                </a:cubicBezTo>
                <a:lnTo>
                  <a:pt x="3" y="6"/>
                </a:lnTo>
                <a:cubicBezTo>
                  <a:pt x="3" y="7"/>
                  <a:pt x="3" y="8"/>
                  <a:pt x="4" y="8"/>
                </a:cubicBezTo>
                <a:lnTo>
                  <a:pt x="2" y="10"/>
                </a:lnTo>
                <a:close/>
                <a:moveTo>
                  <a:pt x="0" y="6"/>
                </a:moveTo>
                <a:cubicBezTo>
                  <a:pt x="0" y="4"/>
                  <a:pt x="0" y="3"/>
                  <a:pt x="2" y="2"/>
                </a:cubicBezTo>
                <a:lnTo>
                  <a:pt x="4" y="4"/>
                </a:lnTo>
                <a:cubicBezTo>
                  <a:pt x="3" y="5"/>
                  <a:pt x="3" y="5"/>
                  <a:pt x="3" y="6"/>
                </a:cubicBezTo>
                <a:lnTo>
                  <a:pt x="0" y="6"/>
                </a:lnTo>
                <a:close/>
                <a:moveTo>
                  <a:pt x="2" y="2"/>
                </a:moveTo>
                <a:cubicBezTo>
                  <a:pt x="3" y="1"/>
                  <a:pt x="5" y="0"/>
                  <a:pt x="7" y="0"/>
                </a:cubicBezTo>
                <a:lnTo>
                  <a:pt x="7" y="3"/>
                </a:lnTo>
                <a:cubicBezTo>
                  <a:pt x="5" y="3"/>
                  <a:pt x="4" y="3"/>
                  <a:pt x="4" y="4"/>
                </a:cubicBezTo>
                <a:lnTo>
                  <a:pt x="2" y="2"/>
                </a:lnTo>
                <a:close/>
              </a:path>
            </a:pathLst>
          </a:cu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04" name="Freeform 4260"/>
          <p:cNvSpPr>
            <a:spLocks noEditPoints="1"/>
          </p:cNvSpPr>
          <p:nvPr/>
        </p:nvSpPr>
        <p:spPr bwMode="auto">
          <a:xfrm>
            <a:off x="2443163" y="1230313"/>
            <a:ext cx="98425" cy="109537"/>
          </a:xfrm>
          <a:custGeom>
            <a:avLst/>
            <a:gdLst>
              <a:gd name="T0" fmla="*/ 2147483647 w 14"/>
              <a:gd name="T1" fmla="*/ 0 h 12"/>
              <a:gd name="T2" fmla="*/ 2147483647 w 14"/>
              <a:gd name="T3" fmla="*/ 2147483647 h 12"/>
              <a:gd name="T4" fmla="*/ 2147483647 w 14"/>
              <a:gd name="T5" fmla="*/ 2147483647 h 12"/>
              <a:gd name="T6" fmla="*/ 2147483647 w 14"/>
              <a:gd name="T7" fmla="*/ 2147483647 h 12"/>
              <a:gd name="T8" fmla="*/ 2147483647 w 14"/>
              <a:gd name="T9" fmla="*/ 0 h 12"/>
              <a:gd name="T10" fmla="*/ 2147483647 w 14"/>
              <a:gd name="T11" fmla="*/ 2147483647 h 12"/>
              <a:gd name="T12" fmla="*/ 2147483647 w 14"/>
              <a:gd name="T13" fmla="*/ 2147483647 h 12"/>
              <a:gd name="T14" fmla="*/ 2147483647 w 14"/>
              <a:gd name="T15" fmla="*/ 2147483647 h 12"/>
              <a:gd name="T16" fmla="*/ 2147483647 w 14"/>
              <a:gd name="T17" fmla="*/ 2147483647 h 12"/>
              <a:gd name="T18" fmla="*/ 2147483647 w 14"/>
              <a:gd name="T19" fmla="*/ 2147483647 h 12"/>
              <a:gd name="T20" fmla="*/ 2147483647 w 14"/>
              <a:gd name="T21" fmla="*/ 2147483647 h 12"/>
              <a:gd name="T22" fmla="*/ 2147483647 w 14"/>
              <a:gd name="T23" fmla="*/ 2147483647 h 12"/>
              <a:gd name="T24" fmla="*/ 2147483647 w 14"/>
              <a:gd name="T25" fmla="*/ 2147483647 h 12"/>
              <a:gd name="T26" fmla="*/ 2147483647 w 14"/>
              <a:gd name="T27" fmla="*/ 2147483647 h 12"/>
              <a:gd name="T28" fmla="*/ 2147483647 w 14"/>
              <a:gd name="T29" fmla="*/ 2147483647 h 12"/>
              <a:gd name="T30" fmla="*/ 2147483647 w 14"/>
              <a:gd name="T31" fmla="*/ 2147483647 h 12"/>
              <a:gd name="T32" fmla="*/ 2147483647 w 14"/>
              <a:gd name="T33" fmla="*/ 2147483647 h 12"/>
              <a:gd name="T34" fmla="*/ 2147483647 w 14"/>
              <a:gd name="T35" fmla="*/ 2147483647 h 12"/>
              <a:gd name="T36" fmla="*/ 2147483647 w 14"/>
              <a:gd name="T37" fmla="*/ 2147483647 h 12"/>
              <a:gd name="T38" fmla="*/ 2147483647 w 14"/>
              <a:gd name="T39" fmla="*/ 2147483647 h 12"/>
              <a:gd name="T40" fmla="*/ 2147483647 w 14"/>
              <a:gd name="T41" fmla="*/ 2147483647 h 12"/>
              <a:gd name="T42" fmla="*/ 2147483647 w 14"/>
              <a:gd name="T43" fmla="*/ 2147483647 h 12"/>
              <a:gd name="T44" fmla="*/ 2147483647 w 14"/>
              <a:gd name="T45" fmla="*/ 2147483647 h 12"/>
              <a:gd name="T46" fmla="*/ 2147483647 w 14"/>
              <a:gd name="T47" fmla="*/ 2147483647 h 12"/>
              <a:gd name="T48" fmla="*/ 2147483647 w 14"/>
              <a:gd name="T49" fmla="*/ 2147483647 h 12"/>
              <a:gd name="T50" fmla="*/ 2147483647 w 14"/>
              <a:gd name="T51" fmla="*/ 2147483647 h 12"/>
              <a:gd name="T52" fmla="*/ 0 w 14"/>
              <a:gd name="T53" fmla="*/ 2147483647 h 12"/>
              <a:gd name="T54" fmla="*/ 2147483647 w 14"/>
              <a:gd name="T55" fmla="*/ 2147483647 h 12"/>
              <a:gd name="T56" fmla="*/ 2147483647 w 14"/>
              <a:gd name="T57" fmla="*/ 2147483647 h 12"/>
              <a:gd name="T58" fmla="*/ 2147483647 w 14"/>
              <a:gd name="T59" fmla="*/ 2147483647 h 12"/>
              <a:gd name="T60" fmla="*/ 0 w 14"/>
              <a:gd name="T61" fmla="*/ 2147483647 h 12"/>
              <a:gd name="T62" fmla="*/ 2147483647 w 14"/>
              <a:gd name="T63" fmla="*/ 2147483647 h 12"/>
              <a:gd name="T64" fmla="*/ 2147483647 w 14"/>
              <a:gd name="T65" fmla="*/ 2147483647 h 12"/>
              <a:gd name="T66" fmla="*/ 2147483647 w 14"/>
              <a:gd name="T67" fmla="*/ 2147483647 h 12"/>
              <a:gd name="T68" fmla="*/ 0 w 14"/>
              <a:gd name="T69" fmla="*/ 2147483647 h 12"/>
              <a:gd name="T70" fmla="*/ 2147483647 w 14"/>
              <a:gd name="T71" fmla="*/ 2147483647 h 12"/>
              <a:gd name="T72" fmla="*/ 2147483647 w 14"/>
              <a:gd name="T73" fmla="*/ 0 h 12"/>
              <a:gd name="T74" fmla="*/ 2147483647 w 14"/>
              <a:gd name="T75" fmla="*/ 2147483647 h 12"/>
              <a:gd name="T76" fmla="*/ 2147483647 w 14"/>
              <a:gd name="T77" fmla="*/ 2147483647 h 12"/>
              <a:gd name="T78" fmla="*/ 2147483647 w 14"/>
              <a:gd name="T79" fmla="*/ 2147483647 h 1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4"/>
              <a:gd name="T121" fmla="*/ 0 h 12"/>
              <a:gd name="T122" fmla="*/ 14 w 14"/>
              <a:gd name="T123" fmla="*/ 12 h 1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4" h="12">
                <a:moveTo>
                  <a:pt x="7" y="0"/>
                </a:moveTo>
                <a:cubicBezTo>
                  <a:pt x="9" y="0"/>
                  <a:pt x="10" y="0"/>
                  <a:pt x="11" y="1"/>
                </a:cubicBezTo>
                <a:lnTo>
                  <a:pt x="10" y="4"/>
                </a:lnTo>
                <a:cubicBezTo>
                  <a:pt x="9" y="3"/>
                  <a:pt x="8" y="3"/>
                  <a:pt x="7" y="3"/>
                </a:cubicBezTo>
                <a:lnTo>
                  <a:pt x="7" y="0"/>
                </a:lnTo>
                <a:close/>
                <a:moveTo>
                  <a:pt x="11" y="1"/>
                </a:moveTo>
                <a:cubicBezTo>
                  <a:pt x="13" y="2"/>
                  <a:pt x="14" y="4"/>
                  <a:pt x="14" y="6"/>
                </a:cubicBezTo>
                <a:lnTo>
                  <a:pt x="11" y="6"/>
                </a:lnTo>
                <a:cubicBezTo>
                  <a:pt x="11" y="5"/>
                  <a:pt x="10" y="4"/>
                  <a:pt x="10" y="4"/>
                </a:cubicBezTo>
                <a:lnTo>
                  <a:pt x="11" y="1"/>
                </a:lnTo>
                <a:close/>
                <a:moveTo>
                  <a:pt x="14" y="6"/>
                </a:moveTo>
                <a:cubicBezTo>
                  <a:pt x="14" y="7"/>
                  <a:pt x="13" y="9"/>
                  <a:pt x="11" y="10"/>
                </a:cubicBezTo>
                <a:lnTo>
                  <a:pt x="10" y="8"/>
                </a:lnTo>
                <a:cubicBezTo>
                  <a:pt x="10" y="7"/>
                  <a:pt x="11" y="6"/>
                  <a:pt x="11" y="6"/>
                </a:cubicBezTo>
                <a:lnTo>
                  <a:pt x="14" y="6"/>
                </a:lnTo>
                <a:close/>
                <a:moveTo>
                  <a:pt x="11" y="10"/>
                </a:moveTo>
                <a:cubicBezTo>
                  <a:pt x="10" y="11"/>
                  <a:pt x="9" y="12"/>
                  <a:pt x="7" y="12"/>
                </a:cubicBezTo>
                <a:lnTo>
                  <a:pt x="7" y="9"/>
                </a:lnTo>
                <a:cubicBezTo>
                  <a:pt x="8" y="9"/>
                  <a:pt x="9" y="8"/>
                  <a:pt x="10" y="8"/>
                </a:cubicBezTo>
                <a:lnTo>
                  <a:pt x="11" y="10"/>
                </a:lnTo>
                <a:close/>
                <a:moveTo>
                  <a:pt x="7" y="12"/>
                </a:moveTo>
                <a:cubicBezTo>
                  <a:pt x="5" y="12"/>
                  <a:pt x="3" y="11"/>
                  <a:pt x="2" y="10"/>
                </a:cubicBezTo>
                <a:lnTo>
                  <a:pt x="4" y="8"/>
                </a:lnTo>
                <a:cubicBezTo>
                  <a:pt x="5" y="8"/>
                  <a:pt x="6" y="9"/>
                  <a:pt x="7" y="9"/>
                </a:cubicBezTo>
                <a:lnTo>
                  <a:pt x="7" y="12"/>
                </a:lnTo>
                <a:close/>
                <a:moveTo>
                  <a:pt x="2" y="10"/>
                </a:moveTo>
                <a:cubicBezTo>
                  <a:pt x="1" y="9"/>
                  <a:pt x="0" y="7"/>
                  <a:pt x="0" y="6"/>
                </a:cubicBezTo>
                <a:lnTo>
                  <a:pt x="3" y="6"/>
                </a:lnTo>
                <a:cubicBezTo>
                  <a:pt x="3" y="6"/>
                  <a:pt x="3" y="7"/>
                  <a:pt x="4" y="8"/>
                </a:cubicBezTo>
                <a:lnTo>
                  <a:pt x="2" y="10"/>
                </a:lnTo>
                <a:close/>
                <a:moveTo>
                  <a:pt x="0" y="6"/>
                </a:moveTo>
                <a:cubicBezTo>
                  <a:pt x="0" y="4"/>
                  <a:pt x="1" y="2"/>
                  <a:pt x="2" y="1"/>
                </a:cubicBezTo>
                <a:lnTo>
                  <a:pt x="4" y="4"/>
                </a:lnTo>
                <a:cubicBezTo>
                  <a:pt x="3" y="4"/>
                  <a:pt x="3" y="5"/>
                  <a:pt x="3" y="6"/>
                </a:cubicBezTo>
                <a:lnTo>
                  <a:pt x="0" y="6"/>
                </a:lnTo>
                <a:close/>
                <a:moveTo>
                  <a:pt x="2" y="1"/>
                </a:moveTo>
                <a:cubicBezTo>
                  <a:pt x="3" y="0"/>
                  <a:pt x="5" y="0"/>
                  <a:pt x="7" y="0"/>
                </a:cubicBezTo>
                <a:lnTo>
                  <a:pt x="7" y="3"/>
                </a:lnTo>
                <a:cubicBezTo>
                  <a:pt x="6" y="3"/>
                  <a:pt x="5" y="3"/>
                  <a:pt x="4" y="4"/>
                </a:cubicBezTo>
                <a:lnTo>
                  <a:pt x="2" y="1"/>
                </a:lnTo>
                <a:close/>
              </a:path>
            </a:pathLst>
          </a:cu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05" name="Freeform 4282"/>
          <p:cNvSpPr>
            <a:spLocks noEditPoints="1"/>
          </p:cNvSpPr>
          <p:nvPr/>
        </p:nvSpPr>
        <p:spPr bwMode="auto">
          <a:xfrm>
            <a:off x="3783013" y="1628775"/>
            <a:ext cx="98425" cy="109538"/>
          </a:xfrm>
          <a:custGeom>
            <a:avLst/>
            <a:gdLst>
              <a:gd name="T0" fmla="*/ 2147483647 w 14"/>
              <a:gd name="T1" fmla="*/ 0 h 12"/>
              <a:gd name="T2" fmla="*/ 2147483647 w 14"/>
              <a:gd name="T3" fmla="*/ 2147483647 h 12"/>
              <a:gd name="T4" fmla="*/ 2147483647 w 14"/>
              <a:gd name="T5" fmla="*/ 2147483647 h 12"/>
              <a:gd name="T6" fmla="*/ 2147483647 w 14"/>
              <a:gd name="T7" fmla="*/ 2147483647 h 12"/>
              <a:gd name="T8" fmla="*/ 2147483647 w 14"/>
              <a:gd name="T9" fmla="*/ 0 h 12"/>
              <a:gd name="T10" fmla="*/ 2147483647 w 14"/>
              <a:gd name="T11" fmla="*/ 2147483647 h 12"/>
              <a:gd name="T12" fmla="*/ 2147483647 w 14"/>
              <a:gd name="T13" fmla="*/ 2147483647 h 12"/>
              <a:gd name="T14" fmla="*/ 2147483647 w 14"/>
              <a:gd name="T15" fmla="*/ 2147483647 h 12"/>
              <a:gd name="T16" fmla="*/ 2147483647 w 14"/>
              <a:gd name="T17" fmla="*/ 2147483647 h 12"/>
              <a:gd name="T18" fmla="*/ 2147483647 w 14"/>
              <a:gd name="T19" fmla="*/ 2147483647 h 12"/>
              <a:gd name="T20" fmla="*/ 2147483647 w 14"/>
              <a:gd name="T21" fmla="*/ 2147483647 h 12"/>
              <a:gd name="T22" fmla="*/ 2147483647 w 14"/>
              <a:gd name="T23" fmla="*/ 2147483647 h 12"/>
              <a:gd name="T24" fmla="*/ 2147483647 w 14"/>
              <a:gd name="T25" fmla="*/ 2147483647 h 12"/>
              <a:gd name="T26" fmla="*/ 2147483647 w 14"/>
              <a:gd name="T27" fmla="*/ 2147483647 h 12"/>
              <a:gd name="T28" fmla="*/ 2147483647 w 14"/>
              <a:gd name="T29" fmla="*/ 2147483647 h 12"/>
              <a:gd name="T30" fmla="*/ 2147483647 w 14"/>
              <a:gd name="T31" fmla="*/ 2147483647 h 12"/>
              <a:gd name="T32" fmla="*/ 2147483647 w 14"/>
              <a:gd name="T33" fmla="*/ 2147483647 h 12"/>
              <a:gd name="T34" fmla="*/ 2147483647 w 14"/>
              <a:gd name="T35" fmla="*/ 2147483647 h 12"/>
              <a:gd name="T36" fmla="*/ 2147483647 w 14"/>
              <a:gd name="T37" fmla="*/ 2147483647 h 12"/>
              <a:gd name="T38" fmla="*/ 2147483647 w 14"/>
              <a:gd name="T39" fmla="*/ 2147483647 h 12"/>
              <a:gd name="T40" fmla="*/ 2147483647 w 14"/>
              <a:gd name="T41" fmla="*/ 2147483647 h 12"/>
              <a:gd name="T42" fmla="*/ 2147483647 w 14"/>
              <a:gd name="T43" fmla="*/ 2147483647 h 12"/>
              <a:gd name="T44" fmla="*/ 2147483647 w 14"/>
              <a:gd name="T45" fmla="*/ 2147483647 h 12"/>
              <a:gd name="T46" fmla="*/ 2147483647 w 14"/>
              <a:gd name="T47" fmla="*/ 2147483647 h 12"/>
              <a:gd name="T48" fmla="*/ 2147483647 w 14"/>
              <a:gd name="T49" fmla="*/ 2147483647 h 12"/>
              <a:gd name="T50" fmla="*/ 2147483647 w 14"/>
              <a:gd name="T51" fmla="*/ 2147483647 h 12"/>
              <a:gd name="T52" fmla="*/ 0 w 14"/>
              <a:gd name="T53" fmla="*/ 2147483647 h 12"/>
              <a:gd name="T54" fmla="*/ 2147483647 w 14"/>
              <a:gd name="T55" fmla="*/ 2147483647 h 12"/>
              <a:gd name="T56" fmla="*/ 2147483647 w 14"/>
              <a:gd name="T57" fmla="*/ 2147483647 h 12"/>
              <a:gd name="T58" fmla="*/ 2147483647 w 14"/>
              <a:gd name="T59" fmla="*/ 2147483647 h 12"/>
              <a:gd name="T60" fmla="*/ 0 w 14"/>
              <a:gd name="T61" fmla="*/ 2147483647 h 12"/>
              <a:gd name="T62" fmla="*/ 2147483647 w 14"/>
              <a:gd name="T63" fmla="*/ 2147483647 h 12"/>
              <a:gd name="T64" fmla="*/ 2147483647 w 14"/>
              <a:gd name="T65" fmla="*/ 2147483647 h 12"/>
              <a:gd name="T66" fmla="*/ 2147483647 w 14"/>
              <a:gd name="T67" fmla="*/ 2147483647 h 12"/>
              <a:gd name="T68" fmla="*/ 0 w 14"/>
              <a:gd name="T69" fmla="*/ 2147483647 h 12"/>
              <a:gd name="T70" fmla="*/ 2147483647 w 14"/>
              <a:gd name="T71" fmla="*/ 2147483647 h 12"/>
              <a:gd name="T72" fmla="*/ 2147483647 w 14"/>
              <a:gd name="T73" fmla="*/ 0 h 12"/>
              <a:gd name="T74" fmla="*/ 2147483647 w 14"/>
              <a:gd name="T75" fmla="*/ 2147483647 h 12"/>
              <a:gd name="T76" fmla="*/ 2147483647 w 14"/>
              <a:gd name="T77" fmla="*/ 2147483647 h 12"/>
              <a:gd name="T78" fmla="*/ 2147483647 w 14"/>
              <a:gd name="T79" fmla="*/ 2147483647 h 1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4"/>
              <a:gd name="T121" fmla="*/ 0 h 12"/>
              <a:gd name="T122" fmla="*/ 14 w 14"/>
              <a:gd name="T123" fmla="*/ 12 h 1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4" h="12">
                <a:moveTo>
                  <a:pt x="7" y="0"/>
                </a:moveTo>
                <a:cubicBezTo>
                  <a:pt x="9" y="0"/>
                  <a:pt x="11" y="1"/>
                  <a:pt x="12" y="2"/>
                </a:cubicBezTo>
                <a:lnTo>
                  <a:pt x="10" y="4"/>
                </a:lnTo>
                <a:cubicBezTo>
                  <a:pt x="9" y="4"/>
                  <a:pt x="8" y="3"/>
                  <a:pt x="7" y="3"/>
                </a:cubicBezTo>
                <a:lnTo>
                  <a:pt x="7" y="0"/>
                </a:lnTo>
                <a:close/>
                <a:moveTo>
                  <a:pt x="12" y="2"/>
                </a:moveTo>
                <a:cubicBezTo>
                  <a:pt x="13" y="3"/>
                  <a:pt x="14" y="4"/>
                  <a:pt x="14" y="6"/>
                </a:cubicBezTo>
                <a:lnTo>
                  <a:pt x="11" y="6"/>
                </a:lnTo>
                <a:cubicBezTo>
                  <a:pt x="11" y="5"/>
                  <a:pt x="11" y="5"/>
                  <a:pt x="10" y="4"/>
                </a:cubicBezTo>
                <a:lnTo>
                  <a:pt x="12" y="2"/>
                </a:lnTo>
                <a:close/>
                <a:moveTo>
                  <a:pt x="14" y="6"/>
                </a:moveTo>
                <a:cubicBezTo>
                  <a:pt x="14" y="8"/>
                  <a:pt x="13" y="9"/>
                  <a:pt x="12" y="11"/>
                </a:cubicBezTo>
                <a:lnTo>
                  <a:pt x="10" y="8"/>
                </a:lnTo>
                <a:cubicBezTo>
                  <a:pt x="11" y="8"/>
                  <a:pt x="11" y="7"/>
                  <a:pt x="11" y="6"/>
                </a:cubicBezTo>
                <a:lnTo>
                  <a:pt x="14" y="6"/>
                </a:lnTo>
                <a:close/>
                <a:moveTo>
                  <a:pt x="12" y="11"/>
                </a:moveTo>
                <a:cubicBezTo>
                  <a:pt x="11" y="12"/>
                  <a:pt x="9" y="12"/>
                  <a:pt x="7" y="12"/>
                </a:cubicBezTo>
                <a:lnTo>
                  <a:pt x="7" y="9"/>
                </a:lnTo>
                <a:cubicBezTo>
                  <a:pt x="8" y="9"/>
                  <a:pt x="9" y="9"/>
                  <a:pt x="10" y="8"/>
                </a:cubicBezTo>
                <a:lnTo>
                  <a:pt x="12" y="11"/>
                </a:lnTo>
                <a:close/>
                <a:moveTo>
                  <a:pt x="7" y="12"/>
                </a:moveTo>
                <a:cubicBezTo>
                  <a:pt x="5" y="12"/>
                  <a:pt x="4" y="12"/>
                  <a:pt x="3" y="11"/>
                </a:cubicBezTo>
                <a:lnTo>
                  <a:pt x="5" y="8"/>
                </a:lnTo>
                <a:cubicBezTo>
                  <a:pt x="5" y="9"/>
                  <a:pt x="6" y="9"/>
                  <a:pt x="7" y="9"/>
                </a:cubicBezTo>
                <a:lnTo>
                  <a:pt x="7" y="12"/>
                </a:lnTo>
                <a:close/>
                <a:moveTo>
                  <a:pt x="3" y="11"/>
                </a:moveTo>
                <a:cubicBezTo>
                  <a:pt x="1" y="9"/>
                  <a:pt x="0" y="8"/>
                  <a:pt x="0" y="6"/>
                </a:cubicBezTo>
                <a:lnTo>
                  <a:pt x="3" y="6"/>
                </a:lnTo>
                <a:cubicBezTo>
                  <a:pt x="3" y="7"/>
                  <a:pt x="4" y="8"/>
                  <a:pt x="5" y="8"/>
                </a:cubicBezTo>
                <a:lnTo>
                  <a:pt x="3" y="11"/>
                </a:lnTo>
                <a:close/>
                <a:moveTo>
                  <a:pt x="0" y="6"/>
                </a:moveTo>
                <a:cubicBezTo>
                  <a:pt x="0" y="4"/>
                  <a:pt x="1" y="3"/>
                  <a:pt x="3" y="2"/>
                </a:cubicBezTo>
                <a:lnTo>
                  <a:pt x="5" y="4"/>
                </a:lnTo>
                <a:cubicBezTo>
                  <a:pt x="4" y="5"/>
                  <a:pt x="3" y="5"/>
                  <a:pt x="3" y="6"/>
                </a:cubicBezTo>
                <a:lnTo>
                  <a:pt x="0" y="6"/>
                </a:lnTo>
                <a:close/>
                <a:moveTo>
                  <a:pt x="3" y="2"/>
                </a:moveTo>
                <a:cubicBezTo>
                  <a:pt x="4" y="1"/>
                  <a:pt x="5" y="0"/>
                  <a:pt x="7" y="0"/>
                </a:cubicBezTo>
                <a:lnTo>
                  <a:pt x="7" y="3"/>
                </a:lnTo>
                <a:cubicBezTo>
                  <a:pt x="6" y="3"/>
                  <a:pt x="5" y="4"/>
                  <a:pt x="5" y="4"/>
                </a:cubicBezTo>
                <a:lnTo>
                  <a:pt x="3" y="2"/>
                </a:lnTo>
                <a:close/>
              </a:path>
            </a:pathLst>
          </a:cu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06" name="Freeform 4302"/>
          <p:cNvSpPr>
            <a:spLocks noEditPoints="1"/>
          </p:cNvSpPr>
          <p:nvPr/>
        </p:nvSpPr>
        <p:spPr bwMode="auto">
          <a:xfrm>
            <a:off x="6419850" y="2095500"/>
            <a:ext cx="98425" cy="109538"/>
          </a:xfrm>
          <a:custGeom>
            <a:avLst/>
            <a:gdLst>
              <a:gd name="T0" fmla="*/ 2147483647 w 14"/>
              <a:gd name="T1" fmla="*/ 0 h 12"/>
              <a:gd name="T2" fmla="*/ 2147483647 w 14"/>
              <a:gd name="T3" fmla="*/ 2147483647 h 12"/>
              <a:gd name="T4" fmla="*/ 2147483647 w 14"/>
              <a:gd name="T5" fmla="*/ 2147483647 h 12"/>
              <a:gd name="T6" fmla="*/ 2147483647 w 14"/>
              <a:gd name="T7" fmla="*/ 2147483647 h 12"/>
              <a:gd name="T8" fmla="*/ 2147483647 w 14"/>
              <a:gd name="T9" fmla="*/ 0 h 12"/>
              <a:gd name="T10" fmla="*/ 2147483647 w 14"/>
              <a:gd name="T11" fmla="*/ 2147483647 h 12"/>
              <a:gd name="T12" fmla="*/ 2147483647 w 14"/>
              <a:gd name="T13" fmla="*/ 2147483647 h 12"/>
              <a:gd name="T14" fmla="*/ 2147483647 w 14"/>
              <a:gd name="T15" fmla="*/ 2147483647 h 12"/>
              <a:gd name="T16" fmla="*/ 2147483647 w 14"/>
              <a:gd name="T17" fmla="*/ 2147483647 h 12"/>
              <a:gd name="T18" fmla="*/ 2147483647 w 14"/>
              <a:gd name="T19" fmla="*/ 2147483647 h 12"/>
              <a:gd name="T20" fmla="*/ 2147483647 w 14"/>
              <a:gd name="T21" fmla="*/ 2147483647 h 12"/>
              <a:gd name="T22" fmla="*/ 2147483647 w 14"/>
              <a:gd name="T23" fmla="*/ 2147483647 h 12"/>
              <a:gd name="T24" fmla="*/ 2147483647 w 14"/>
              <a:gd name="T25" fmla="*/ 2147483647 h 12"/>
              <a:gd name="T26" fmla="*/ 2147483647 w 14"/>
              <a:gd name="T27" fmla="*/ 2147483647 h 12"/>
              <a:gd name="T28" fmla="*/ 2147483647 w 14"/>
              <a:gd name="T29" fmla="*/ 2147483647 h 12"/>
              <a:gd name="T30" fmla="*/ 2147483647 w 14"/>
              <a:gd name="T31" fmla="*/ 2147483647 h 12"/>
              <a:gd name="T32" fmla="*/ 2147483647 w 14"/>
              <a:gd name="T33" fmla="*/ 2147483647 h 12"/>
              <a:gd name="T34" fmla="*/ 2147483647 w 14"/>
              <a:gd name="T35" fmla="*/ 2147483647 h 12"/>
              <a:gd name="T36" fmla="*/ 2147483647 w 14"/>
              <a:gd name="T37" fmla="*/ 2147483647 h 12"/>
              <a:gd name="T38" fmla="*/ 2147483647 w 14"/>
              <a:gd name="T39" fmla="*/ 2147483647 h 12"/>
              <a:gd name="T40" fmla="*/ 2147483647 w 14"/>
              <a:gd name="T41" fmla="*/ 2147483647 h 12"/>
              <a:gd name="T42" fmla="*/ 2147483647 w 14"/>
              <a:gd name="T43" fmla="*/ 2147483647 h 12"/>
              <a:gd name="T44" fmla="*/ 2147483647 w 14"/>
              <a:gd name="T45" fmla="*/ 2147483647 h 12"/>
              <a:gd name="T46" fmla="*/ 2147483647 w 14"/>
              <a:gd name="T47" fmla="*/ 2147483647 h 12"/>
              <a:gd name="T48" fmla="*/ 2147483647 w 14"/>
              <a:gd name="T49" fmla="*/ 2147483647 h 12"/>
              <a:gd name="T50" fmla="*/ 2147483647 w 14"/>
              <a:gd name="T51" fmla="*/ 2147483647 h 12"/>
              <a:gd name="T52" fmla="*/ 0 w 14"/>
              <a:gd name="T53" fmla="*/ 2147483647 h 12"/>
              <a:gd name="T54" fmla="*/ 2147483647 w 14"/>
              <a:gd name="T55" fmla="*/ 2147483647 h 12"/>
              <a:gd name="T56" fmla="*/ 2147483647 w 14"/>
              <a:gd name="T57" fmla="*/ 2147483647 h 12"/>
              <a:gd name="T58" fmla="*/ 2147483647 w 14"/>
              <a:gd name="T59" fmla="*/ 2147483647 h 12"/>
              <a:gd name="T60" fmla="*/ 0 w 14"/>
              <a:gd name="T61" fmla="*/ 2147483647 h 12"/>
              <a:gd name="T62" fmla="*/ 2147483647 w 14"/>
              <a:gd name="T63" fmla="*/ 2147483647 h 12"/>
              <a:gd name="T64" fmla="*/ 2147483647 w 14"/>
              <a:gd name="T65" fmla="*/ 2147483647 h 12"/>
              <a:gd name="T66" fmla="*/ 2147483647 w 14"/>
              <a:gd name="T67" fmla="*/ 2147483647 h 12"/>
              <a:gd name="T68" fmla="*/ 0 w 14"/>
              <a:gd name="T69" fmla="*/ 2147483647 h 12"/>
              <a:gd name="T70" fmla="*/ 2147483647 w 14"/>
              <a:gd name="T71" fmla="*/ 2147483647 h 12"/>
              <a:gd name="T72" fmla="*/ 2147483647 w 14"/>
              <a:gd name="T73" fmla="*/ 0 h 12"/>
              <a:gd name="T74" fmla="*/ 2147483647 w 14"/>
              <a:gd name="T75" fmla="*/ 2147483647 h 12"/>
              <a:gd name="T76" fmla="*/ 2147483647 w 14"/>
              <a:gd name="T77" fmla="*/ 2147483647 h 12"/>
              <a:gd name="T78" fmla="*/ 2147483647 w 14"/>
              <a:gd name="T79" fmla="*/ 2147483647 h 1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4"/>
              <a:gd name="T121" fmla="*/ 0 h 12"/>
              <a:gd name="T122" fmla="*/ 14 w 14"/>
              <a:gd name="T123" fmla="*/ 12 h 1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4" h="12">
                <a:moveTo>
                  <a:pt x="7" y="0"/>
                </a:moveTo>
                <a:cubicBezTo>
                  <a:pt x="9" y="0"/>
                  <a:pt x="10" y="1"/>
                  <a:pt x="12" y="2"/>
                </a:cubicBezTo>
                <a:lnTo>
                  <a:pt x="10" y="4"/>
                </a:lnTo>
                <a:cubicBezTo>
                  <a:pt x="9" y="4"/>
                  <a:pt x="8" y="3"/>
                  <a:pt x="7" y="3"/>
                </a:cubicBezTo>
                <a:lnTo>
                  <a:pt x="7" y="0"/>
                </a:lnTo>
                <a:close/>
                <a:moveTo>
                  <a:pt x="12" y="2"/>
                </a:moveTo>
                <a:cubicBezTo>
                  <a:pt x="13" y="3"/>
                  <a:pt x="14" y="5"/>
                  <a:pt x="14" y="6"/>
                </a:cubicBezTo>
                <a:lnTo>
                  <a:pt x="11" y="6"/>
                </a:lnTo>
                <a:cubicBezTo>
                  <a:pt x="11" y="6"/>
                  <a:pt x="10" y="5"/>
                  <a:pt x="10" y="4"/>
                </a:cubicBezTo>
                <a:lnTo>
                  <a:pt x="12" y="2"/>
                </a:lnTo>
                <a:close/>
                <a:moveTo>
                  <a:pt x="14" y="6"/>
                </a:moveTo>
                <a:cubicBezTo>
                  <a:pt x="14" y="8"/>
                  <a:pt x="13" y="10"/>
                  <a:pt x="12" y="11"/>
                </a:cubicBezTo>
                <a:lnTo>
                  <a:pt x="10" y="8"/>
                </a:lnTo>
                <a:cubicBezTo>
                  <a:pt x="10" y="8"/>
                  <a:pt x="11" y="7"/>
                  <a:pt x="11" y="6"/>
                </a:cubicBezTo>
                <a:lnTo>
                  <a:pt x="14" y="6"/>
                </a:lnTo>
                <a:close/>
                <a:moveTo>
                  <a:pt x="12" y="11"/>
                </a:moveTo>
                <a:cubicBezTo>
                  <a:pt x="10" y="12"/>
                  <a:pt x="9" y="12"/>
                  <a:pt x="7" y="12"/>
                </a:cubicBezTo>
                <a:lnTo>
                  <a:pt x="7" y="9"/>
                </a:lnTo>
                <a:cubicBezTo>
                  <a:pt x="8" y="9"/>
                  <a:pt x="9" y="9"/>
                  <a:pt x="10" y="8"/>
                </a:cubicBezTo>
                <a:lnTo>
                  <a:pt x="12" y="11"/>
                </a:lnTo>
                <a:close/>
                <a:moveTo>
                  <a:pt x="7" y="12"/>
                </a:moveTo>
                <a:cubicBezTo>
                  <a:pt x="5" y="12"/>
                  <a:pt x="3" y="12"/>
                  <a:pt x="2" y="11"/>
                </a:cubicBezTo>
                <a:lnTo>
                  <a:pt x="4" y="8"/>
                </a:lnTo>
                <a:cubicBezTo>
                  <a:pt x="5" y="9"/>
                  <a:pt x="6" y="9"/>
                  <a:pt x="7" y="9"/>
                </a:cubicBezTo>
                <a:lnTo>
                  <a:pt x="7" y="12"/>
                </a:lnTo>
                <a:close/>
                <a:moveTo>
                  <a:pt x="2" y="11"/>
                </a:moveTo>
                <a:cubicBezTo>
                  <a:pt x="1" y="10"/>
                  <a:pt x="0" y="8"/>
                  <a:pt x="0" y="6"/>
                </a:cubicBezTo>
                <a:lnTo>
                  <a:pt x="3" y="6"/>
                </a:lnTo>
                <a:cubicBezTo>
                  <a:pt x="3" y="7"/>
                  <a:pt x="3" y="8"/>
                  <a:pt x="4" y="8"/>
                </a:cubicBezTo>
                <a:lnTo>
                  <a:pt x="2" y="11"/>
                </a:lnTo>
                <a:close/>
                <a:moveTo>
                  <a:pt x="0" y="6"/>
                </a:moveTo>
                <a:cubicBezTo>
                  <a:pt x="0" y="5"/>
                  <a:pt x="1" y="3"/>
                  <a:pt x="2" y="2"/>
                </a:cubicBezTo>
                <a:lnTo>
                  <a:pt x="4" y="4"/>
                </a:lnTo>
                <a:cubicBezTo>
                  <a:pt x="3" y="5"/>
                  <a:pt x="3" y="6"/>
                  <a:pt x="3" y="6"/>
                </a:cubicBezTo>
                <a:lnTo>
                  <a:pt x="0" y="6"/>
                </a:lnTo>
                <a:close/>
                <a:moveTo>
                  <a:pt x="2" y="2"/>
                </a:moveTo>
                <a:cubicBezTo>
                  <a:pt x="3" y="1"/>
                  <a:pt x="5" y="0"/>
                  <a:pt x="7" y="0"/>
                </a:cubicBezTo>
                <a:lnTo>
                  <a:pt x="7" y="3"/>
                </a:lnTo>
                <a:cubicBezTo>
                  <a:pt x="6" y="3"/>
                  <a:pt x="5" y="4"/>
                  <a:pt x="4" y="4"/>
                </a:cubicBezTo>
                <a:lnTo>
                  <a:pt x="2" y="2"/>
                </a:lnTo>
                <a:close/>
              </a:path>
            </a:pathLst>
          </a:cu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07" name="Freeform 4320"/>
          <p:cNvSpPr>
            <a:spLocks noEditPoints="1"/>
          </p:cNvSpPr>
          <p:nvPr/>
        </p:nvSpPr>
        <p:spPr bwMode="auto">
          <a:xfrm>
            <a:off x="7018338" y="2497138"/>
            <a:ext cx="90487" cy="109537"/>
          </a:xfrm>
          <a:custGeom>
            <a:avLst/>
            <a:gdLst>
              <a:gd name="T0" fmla="*/ 2147483647 w 13"/>
              <a:gd name="T1" fmla="*/ 0 h 12"/>
              <a:gd name="T2" fmla="*/ 2147483647 w 13"/>
              <a:gd name="T3" fmla="*/ 2147483647 h 12"/>
              <a:gd name="T4" fmla="*/ 2147483647 w 13"/>
              <a:gd name="T5" fmla="*/ 2147483647 h 12"/>
              <a:gd name="T6" fmla="*/ 2147483647 w 13"/>
              <a:gd name="T7" fmla="*/ 2147483647 h 12"/>
              <a:gd name="T8" fmla="*/ 2147483647 w 13"/>
              <a:gd name="T9" fmla="*/ 0 h 12"/>
              <a:gd name="T10" fmla="*/ 2147483647 w 13"/>
              <a:gd name="T11" fmla="*/ 2147483647 h 12"/>
              <a:gd name="T12" fmla="*/ 2147483647 w 13"/>
              <a:gd name="T13" fmla="*/ 2147483647 h 12"/>
              <a:gd name="T14" fmla="*/ 2147483647 w 13"/>
              <a:gd name="T15" fmla="*/ 2147483647 h 12"/>
              <a:gd name="T16" fmla="*/ 2147483647 w 13"/>
              <a:gd name="T17" fmla="*/ 2147483647 h 12"/>
              <a:gd name="T18" fmla="*/ 2147483647 w 13"/>
              <a:gd name="T19" fmla="*/ 2147483647 h 12"/>
              <a:gd name="T20" fmla="*/ 2147483647 w 13"/>
              <a:gd name="T21" fmla="*/ 2147483647 h 12"/>
              <a:gd name="T22" fmla="*/ 2147483647 w 13"/>
              <a:gd name="T23" fmla="*/ 2147483647 h 12"/>
              <a:gd name="T24" fmla="*/ 2147483647 w 13"/>
              <a:gd name="T25" fmla="*/ 2147483647 h 12"/>
              <a:gd name="T26" fmla="*/ 2147483647 w 13"/>
              <a:gd name="T27" fmla="*/ 2147483647 h 12"/>
              <a:gd name="T28" fmla="*/ 2147483647 w 13"/>
              <a:gd name="T29" fmla="*/ 2147483647 h 12"/>
              <a:gd name="T30" fmla="*/ 2147483647 w 13"/>
              <a:gd name="T31" fmla="*/ 2147483647 h 12"/>
              <a:gd name="T32" fmla="*/ 2147483647 w 13"/>
              <a:gd name="T33" fmla="*/ 2147483647 h 12"/>
              <a:gd name="T34" fmla="*/ 2147483647 w 13"/>
              <a:gd name="T35" fmla="*/ 2147483647 h 12"/>
              <a:gd name="T36" fmla="*/ 2147483647 w 13"/>
              <a:gd name="T37" fmla="*/ 2147483647 h 12"/>
              <a:gd name="T38" fmla="*/ 2147483647 w 13"/>
              <a:gd name="T39" fmla="*/ 2147483647 h 12"/>
              <a:gd name="T40" fmla="*/ 2147483647 w 13"/>
              <a:gd name="T41" fmla="*/ 2147483647 h 12"/>
              <a:gd name="T42" fmla="*/ 2147483647 w 13"/>
              <a:gd name="T43" fmla="*/ 2147483647 h 12"/>
              <a:gd name="T44" fmla="*/ 2147483647 w 13"/>
              <a:gd name="T45" fmla="*/ 2147483647 h 12"/>
              <a:gd name="T46" fmla="*/ 2147483647 w 13"/>
              <a:gd name="T47" fmla="*/ 2147483647 h 12"/>
              <a:gd name="T48" fmla="*/ 2147483647 w 13"/>
              <a:gd name="T49" fmla="*/ 2147483647 h 12"/>
              <a:gd name="T50" fmla="*/ 2147483647 w 13"/>
              <a:gd name="T51" fmla="*/ 2147483647 h 12"/>
              <a:gd name="T52" fmla="*/ 0 w 13"/>
              <a:gd name="T53" fmla="*/ 2147483647 h 12"/>
              <a:gd name="T54" fmla="*/ 2147483647 w 13"/>
              <a:gd name="T55" fmla="*/ 2147483647 h 12"/>
              <a:gd name="T56" fmla="*/ 2147483647 w 13"/>
              <a:gd name="T57" fmla="*/ 2147483647 h 12"/>
              <a:gd name="T58" fmla="*/ 2147483647 w 13"/>
              <a:gd name="T59" fmla="*/ 2147483647 h 12"/>
              <a:gd name="T60" fmla="*/ 0 w 13"/>
              <a:gd name="T61" fmla="*/ 2147483647 h 12"/>
              <a:gd name="T62" fmla="*/ 2147483647 w 13"/>
              <a:gd name="T63" fmla="*/ 2147483647 h 12"/>
              <a:gd name="T64" fmla="*/ 2147483647 w 13"/>
              <a:gd name="T65" fmla="*/ 2147483647 h 12"/>
              <a:gd name="T66" fmla="*/ 2147483647 w 13"/>
              <a:gd name="T67" fmla="*/ 2147483647 h 12"/>
              <a:gd name="T68" fmla="*/ 0 w 13"/>
              <a:gd name="T69" fmla="*/ 2147483647 h 12"/>
              <a:gd name="T70" fmla="*/ 2147483647 w 13"/>
              <a:gd name="T71" fmla="*/ 2147483647 h 12"/>
              <a:gd name="T72" fmla="*/ 2147483647 w 13"/>
              <a:gd name="T73" fmla="*/ 0 h 12"/>
              <a:gd name="T74" fmla="*/ 2147483647 w 13"/>
              <a:gd name="T75" fmla="*/ 2147483647 h 12"/>
              <a:gd name="T76" fmla="*/ 2147483647 w 13"/>
              <a:gd name="T77" fmla="*/ 2147483647 h 12"/>
              <a:gd name="T78" fmla="*/ 2147483647 w 13"/>
              <a:gd name="T79" fmla="*/ 2147483647 h 1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3"/>
              <a:gd name="T121" fmla="*/ 0 h 12"/>
              <a:gd name="T122" fmla="*/ 13 w 13"/>
              <a:gd name="T123" fmla="*/ 12 h 1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3" h="12">
                <a:moveTo>
                  <a:pt x="6" y="0"/>
                </a:moveTo>
                <a:cubicBezTo>
                  <a:pt x="8" y="0"/>
                  <a:pt x="10" y="1"/>
                  <a:pt x="11" y="2"/>
                </a:cubicBezTo>
                <a:lnTo>
                  <a:pt x="9" y="4"/>
                </a:lnTo>
                <a:cubicBezTo>
                  <a:pt x="9" y="4"/>
                  <a:pt x="8" y="3"/>
                  <a:pt x="6" y="3"/>
                </a:cubicBezTo>
                <a:lnTo>
                  <a:pt x="6" y="0"/>
                </a:lnTo>
                <a:close/>
                <a:moveTo>
                  <a:pt x="11" y="2"/>
                </a:moveTo>
                <a:cubicBezTo>
                  <a:pt x="13" y="3"/>
                  <a:pt x="13" y="5"/>
                  <a:pt x="13" y="6"/>
                </a:cubicBezTo>
                <a:lnTo>
                  <a:pt x="10" y="6"/>
                </a:lnTo>
                <a:cubicBezTo>
                  <a:pt x="10" y="6"/>
                  <a:pt x="10" y="5"/>
                  <a:pt x="9" y="4"/>
                </a:cubicBezTo>
                <a:lnTo>
                  <a:pt x="11" y="2"/>
                </a:lnTo>
                <a:close/>
                <a:moveTo>
                  <a:pt x="13" y="6"/>
                </a:moveTo>
                <a:cubicBezTo>
                  <a:pt x="13" y="8"/>
                  <a:pt x="13" y="10"/>
                  <a:pt x="11" y="11"/>
                </a:cubicBezTo>
                <a:lnTo>
                  <a:pt x="9" y="8"/>
                </a:lnTo>
                <a:cubicBezTo>
                  <a:pt x="10" y="8"/>
                  <a:pt x="10" y="7"/>
                  <a:pt x="10" y="6"/>
                </a:cubicBezTo>
                <a:lnTo>
                  <a:pt x="13" y="6"/>
                </a:lnTo>
                <a:close/>
                <a:moveTo>
                  <a:pt x="11" y="11"/>
                </a:moveTo>
                <a:cubicBezTo>
                  <a:pt x="10" y="12"/>
                  <a:pt x="8" y="12"/>
                  <a:pt x="6" y="12"/>
                </a:cubicBezTo>
                <a:lnTo>
                  <a:pt x="6" y="9"/>
                </a:lnTo>
                <a:cubicBezTo>
                  <a:pt x="8" y="9"/>
                  <a:pt x="9" y="9"/>
                  <a:pt x="9" y="8"/>
                </a:cubicBezTo>
                <a:lnTo>
                  <a:pt x="11" y="11"/>
                </a:lnTo>
                <a:close/>
                <a:moveTo>
                  <a:pt x="6" y="12"/>
                </a:moveTo>
                <a:cubicBezTo>
                  <a:pt x="5" y="12"/>
                  <a:pt x="3" y="12"/>
                  <a:pt x="2" y="11"/>
                </a:cubicBezTo>
                <a:lnTo>
                  <a:pt x="4" y="8"/>
                </a:lnTo>
                <a:cubicBezTo>
                  <a:pt x="4" y="9"/>
                  <a:pt x="5" y="9"/>
                  <a:pt x="6" y="9"/>
                </a:cubicBezTo>
                <a:lnTo>
                  <a:pt x="6" y="12"/>
                </a:lnTo>
                <a:close/>
                <a:moveTo>
                  <a:pt x="2" y="11"/>
                </a:moveTo>
                <a:cubicBezTo>
                  <a:pt x="0" y="10"/>
                  <a:pt x="0" y="8"/>
                  <a:pt x="0" y="6"/>
                </a:cubicBezTo>
                <a:lnTo>
                  <a:pt x="3" y="6"/>
                </a:lnTo>
                <a:cubicBezTo>
                  <a:pt x="3" y="7"/>
                  <a:pt x="3" y="8"/>
                  <a:pt x="4" y="8"/>
                </a:cubicBezTo>
                <a:lnTo>
                  <a:pt x="2" y="11"/>
                </a:lnTo>
                <a:close/>
                <a:moveTo>
                  <a:pt x="0" y="6"/>
                </a:moveTo>
                <a:cubicBezTo>
                  <a:pt x="0" y="5"/>
                  <a:pt x="0" y="3"/>
                  <a:pt x="2" y="2"/>
                </a:cubicBezTo>
                <a:lnTo>
                  <a:pt x="4" y="4"/>
                </a:lnTo>
                <a:cubicBezTo>
                  <a:pt x="3" y="5"/>
                  <a:pt x="3" y="6"/>
                  <a:pt x="3" y="6"/>
                </a:cubicBezTo>
                <a:lnTo>
                  <a:pt x="0" y="6"/>
                </a:lnTo>
                <a:close/>
                <a:moveTo>
                  <a:pt x="2" y="2"/>
                </a:moveTo>
                <a:cubicBezTo>
                  <a:pt x="3" y="1"/>
                  <a:pt x="5" y="0"/>
                  <a:pt x="6" y="0"/>
                </a:cubicBezTo>
                <a:lnTo>
                  <a:pt x="6" y="3"/>
                </a:lnTo>
                <a:cubicBezTo>
                  <a:pt x="5" y="3"/>
                  <a:pt x="4" y="4"/>
                  <a:pt x="4" y="4"/>
                </a:cubicBezTo>
                <a:lnTo>
                  <a:pt x="2" y="2"/>
                </a:lnTo>
                <a:close/>
              </a:path>
            </a:pathLst>
          </a:cu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08" name="Freeform 4338"/>
          <p:cNvSpPr>
            <a:spLocks noEditPoints="1"/>
          </p:cNvSpPr>
          <p:nvPr/>
        </p:nvSpPr>
        <p:spPr bwMode="auto">
          <a:xfrm>
            <a:off x="6230938" y="3422650"/>
            <a:ext cx="90487" cy="109538"/>
          </a:xfrm>
          <a:custGeom>
            <a:avLst/>
            <a:gdLst>
              <a:gd name="T0" fmla="*/ 2147483647 w 13"/>
              <a:gd name="T1" fmla="*/ 0 h 12"/>
              <a:gd name="T2" fmla="*/ 2147483647 w 13"/>
              <a:gd name="T3" fmla="*/ 2147483647 h 12"/>
              <a:gd name="T4" fmla="*/ 2147483647 w 13"/>
              <a:gd name="T5" fmla="*/ 2147483647 h 12"/>
              <a:gd name="T6" fmla="*/ 2147483647 w 13"/>
              <a:gd name="T7" fmla="*/ 2147483647 h 12"/>
              <a:gd name="T8" fmla="*/ 2147483647 w 13"/>
              <a:gd name="T9" fmla="*/ 0 h 12"/>
              <a:gd name="T10" fmla="*/ 2147483647 w 13"/>
              <a:gd name="T11" fmla="*/ 2147483647 h 12"/>
              <a:gd name="T12" fmla="*/ 2147483647 w 13"/>
              <a:gd name="T13" fmla="*/ 2147483647 h 12"/>
              <a:gd name="T14" fmla="*/ 2147483647 w 13"/>
              <a:gd name="T15" fmla="*/ 2147483647 h 12"/>
              <a:gd name="T16" fmla="*/ 2147483647 w 13"/>
              <a:gd name="T17" fmla="*/ 2147483647 h 12"/>
              <a:gd name="T18" fmla="*/ 2147483647 w 13"/>
              <a:gd name="T19" fmla="*/ 2147483647 h 12"/>
              <a:gd name="T20" fmla="*/ 2147483647 w 13"/>
              <a:gd name="T21" fmla="*/ 2147483647 h 12"/>
              <a:gd name="T22" fmla="*/ 2147483647 w 13"/>
              <a:gd name="T23" fmla="*/ 2147483647 h 12"/>
              <a:gd name="T24" fmla="*/ 2147483647 w 13"/>
              <a:gd name="T25" fmla="*/ 2147483647 h 12"/>
              <a:gd name="T26" fmla="*/ 2147483647 w 13"/>
              <a:gd name="T27" fmla="*/ 2147483647 h 12"/>
              <a:gd name="T28" fmla="*/ 2147483647 w 13"/>
              <a:gd name="T29" fmla="*/ 2147483647 h 12"/>
              <a:gd name="T30" fmla="*/ 2147483647 w 13"/>
              <a:gd name="T31" fmla="*/ 2147483647 h 12"/>
              <a:gd name="T32" fmla="*/ 2147483647 w 13"/>
              <a:gd name="T33" fmla="*/ 2147483647 h 12"/>
              <a:gd name="T34" fmla="*/ 2147483647 w 13"/>
              <a:gd name="T35" fmla="*/ 2147483647 h 12"/>
              <a:gd name="T36" fmla="*/ 2147483647 w 13"/>
              <a:gd name="T37" fmla="*/ 2147483647 h 12"/>
              <a:gd name="T38" fmla="*/ 2147483647 w 13"/>
              <a:gd name="T39" fmla="*/ 2147483647 h 12"/>
              <a:gd name="T40" fmla="*/ 2147483647 w 13"/>
              <a:gd name="T41" fmla="*/ 2147483647 h 12"/>
              <a:gd name="T42" fmla="*/ 2147483647 w 13"/>
              <a:gd name="T43" fmla="*/ 2147483647 h 12"/>
              <a:gd name="T44" fmla="*/ 2147483647 w 13"/>
              <a:gd name="T45" fmla="*/ 2147483647 h 12"/>
              <a:gd name="T46" fmla="*/ 2147483647 w 13"/>
              <a:gd name="T47" fmla="*/ 2147483647 h 12"/>
              <a:gd name="T48" fmla="*/ 2147483647 w 13"/>
              <a:gd name="T49" fmla="*/ 2147483647 h 12"/>
              <a:gd name="T50" fmla="*/ 2147483647 w 13"/>
              <a:gd name="T51" fmla="*/ 2147483647 h 12"/>
              <a:gd name="T52" fmla="*/ 0 w 13"/>
              <a:gd name="T53" fmla="*/ 2147483647 h 12"/>
              <a:gd name="T54" fmla="*/ 2147483647 w 13"/>
              <a:gd name="T55" fmla="*/ 2147483647 h 12"/>
              <a:gd name="T56" fmla="*/ 2147483647 w 13"/>
              <a:gd name="T57" fmla="*/ 2147483647 h 12"/>
              <a:gd name="T58" fmla="*/ 2147483647 w 13"/>
              <a:gd name="T59" fmla="*/ 2147483647 h 12"/>
              <a:gd name="T60" fmla="*/ 0 w 13"/>
              <a:gd name="T61" fmla="*/ 2147483647 h 12"/>
              <a:gd name="T62" fmla="*/ 2147483647 w 13"/>
              <a:gd name="T63" fmla="*/ 2147483647 h 12"/>
              <a:gd name="T64" fmla="*/ 2147483647 w 13"/>
              <a:gd name="T65" fmla="*/ 2147483647 h 12"/>
              <a:gd name="T66" fmla="*/ 2147483647 w 13"/>
              <a:gd name="T67" fmla="*/ 2147483647 h 12"/>
              <a:gd name="T68" fmla="*/ 0 w 13"/>
              <a:gd name="T69" fmla="*/ 2147483647 h 12"/>
              <a:gd name="T70" fmla="*/ 2147483647 w 13"/>
              <a:gd name="T71" fmla="*/ 2147483647 h 12"/>
              <a:gd name="T72" fmla="*/ 2147483647 w 13"/>
              <a:gd name="T73" fmla="*/ 0 h 12"/>
              <a:gd name="T74" fmla="*/ 2147483647 w 13"/>
              <a:gd name="T75" fmla="*/ 2147483647 h 12"/>
              <a:gd name="T76" fmla="*/ 2147483647 w 13"/>
              <a:gd name="T77" fmla="*/ 2147483647 h 12"/>
              <a:gd name="T78" fmla="*/ 2147483647 w 13"/>
              <a:gd name="T79" fmla="*/ 2147483647 h 1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3"/>
              <a:gd name="T121" fmla="*/ 0 h 12"/>
              <a:gd name="T122" fmla="*/ 13 w 13"/>
              <a:gd name="T123" fmla="*/ 12 h 1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3" h="12">
                <a:moveTo>
                  <a:pt x="6" y="0"/>
                </a:moveTo>
                <a:cubicBezTo>
                  <a:pt x="8" y="0"/>
                  <a:pt x="10" y="1"/>
                  <a:pt x="11" y="2"/>
                </a:cubicBezTo>
                <a:lnTo>
                  <a:pt x="9" y="4"/>
                </a:lnTo>
                <a:cubicBezTo>
                  <a:pt x="9" y="4"/>
                  <a:pt x="8" y="3"/>
                  <a:pt x="6" y="3"/>
                </a:cubicBezTo>
                <a:lnTo>
                  <a:pt x="6" y="0"/>
                </a:lnTo>
                <a:close/>
                <a:moveTo>
                  <a:pt x="11" y="2"/>
                </a:moveTo>
                <a:cubicBezTo>
                  <a:pt x="13" y="3"/>
                  <a:pt x="13" y="5"/>
                  <a:pt x="13" y="6"/>
                </a:cubicBezTo>
                <a:lnTo>
                  <a:pt x="10" y="6"/>
                </a:lnTo>
                <a:cubicBezTo>
                  <a:pt x="10" y="6"/>
                  <a:pt x="10" y="5"/>
                  <a:pt x="9" y="4"/>
                </a:cubicBezTo>
                <a:lnTo>
                  <a:pt x="11" y="2"/>
                </a:lnTo>
                <a:close/>
                <a:moveTo>
                  <a:pt x="13" y="6"/>
                </a:moveTo>
                <a:cubicBezTo>
                  <a:pt x="13" y="8"/>
                  <a:pt x="13" y="10"/>
                  <a:pt x="11" y="11"/>
                </a:cubicBezTo>
                <a:lnTo>
                  <a:pt x="9" y="8"/>
                </a:lnTo>
                <a:cubicBezTo>
                  <a:pt x="10" y="8"/>
                  <a:pt x="10" y="7"/>
                  <a:pt x="10" y="6"/>
                </a:cubicBezTo>
                <a:lnTo>
                  <a:pt x="13" y="6"/>
                </a:lnTo>
                <a:close/>
                <a:moveTo>
                  <a:pt x="11" y="11"/>
                </a:moveTo>
                <a:cubicBezTo>
                  <a:pt x="10" y="12"/>
                  <a:pt x="8" y="12"/>
                  <a:pt x="6" y="12"/>
                </a:cubicBezTo>
                <a:lnTo>
                  <a:pt x="6" y="9"/>
                </a:lnTo>
                <a:cubicBezTo>
                  <a:pt x="8" y="9"/>
                  <a:pt x="9" y="9"/>
                  <a:pt x="9" y="8"/>
                </a:cubicBezTo>
                <a:lnTo>
                  <a:pt x="11" y="11"/>
                </a:lnTo>
                <a:close/>
                <a:moveTo>
                  <a:pt x="6" y="12"/>
                </a:moveTo>
                <a:cubicBezTo>
                  <a:pt x="5" y="12"/>
                  <a:pt x="3" y="12"/>
                  <a:pt x="2" y="11"/>
                </a:cubicBezTo>
                <a:lnTo>
                  <a:pt x="4" y="8"/>
                </a:lnTo>
                <a:cubicBezTo>
                  <a:pt x="4" y="9"/>
                  <a:pt x="5" y="9"/>
                  <a:pt x="6" y="9"/>
                </a:cubicBezTo>
                <a:lnTo>
                  <a:pt x="6" y="12"/>
                </a:lnTo>
                <a:close/>
                <a:moveTo>
                  <a:pt x="2" y="11"/>
                </a:moveTo>
                <a:cubicBezTo>
                  <a:pt x="0" y="10"/>
                  <a:pt x="0" y="8"/>
                  <a:pt x="0" y="6"/>
                </a:cubicBezTo>
                <a:lnTo>
                  <a:pt x="3" y="6"/>
                </a:lnTo>
                <a:cubicBezTo>
                  <a:pt x="3" y="7"/>
                  <a:pt x="3" y="8"/>
                  <a:pt x="4" y="8"/>
                </a:cubicBezTo>
                <a:lnTo>
                  <a:pt x="2" y="11"/>
                </a:lnTo>
                <a:close/>
                <a:moveTo>
                  <a:pt x="0" y="6"/>
                </a:moveTo>
                <a:cubicBezTo>
                  <a:pt x="0" y="5"/>
                  <a:pt x="0" y="3"/>
                  <a:pt x="2" y="2"/>
                </a:cubicBezTo>
                <a:lnTo>
                  <a:pt x="4" y="4"/>
                </a:lnTo>
                <a:cubicBezTo>
                  <a:pt x="3" y="5"/>
                  <a:pt x="3" y="6"/>
                  <a:pt x="3" y="6"/>
                </a:cubicBezTo>
                <a:lnTo>
                  <a:pt x="0" y="6"/>
                </a:lnTo>
                <a:close/>
                <a:moveTo>
                  <a:pt x="2" y="2"/>
                </a:moveTo>
                <a:cubicBezTo>
                  <a:pt x="3" y="1"/>
                  <a:pt x="5" y="0"/>
                  <a:pt x="6" y="0"/>
                </a:cubicBezTo>
                <a:lnTo>
                  <a:pt x="6" y="3"/>
                </a:lnTo>
                <a:cubicBezTo>
                  <a:pt x="5" y="3"/>
                  <a:pt x="4" y="4"/>
                  <a:pt x="4" y="4"/>
                </a:cubicBezTo>
                <a:lnTo>
                  <a:pt x="2" y="2"/>
                </a:lnTo>
                <a:close/>
              </a:path>
            </a:pathLst>
          </a:cu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09" name="Freeform 4372"/>
          <p:cNvSpPr>
            <a:spLocks noEditPoints="1"/>
          </p:cNvSpPr>
          <p:nvPr/>
        </p:nvSpPr>
        <p:spPr bwMode="auto">
          <a:xfrm>
            <a:off x="5238750" y="3067050"/>
            <a:ext cx="98425" cy="109538"/>
          </a:xfrm>
          <a:custGeom>
            <a:avLst/>
            <a:gdLst>
              <a:gd name="T0" fmla="*/ 2147483647 w 14"/>
              <a:gd name="T1" fmla="*/ 0 h 12"/>
              <a:gd name="T2" fmla="*/ 2147483647 w 14"/>
              <a:gd name="T3" fmla="*/ 2147483647 h 12"/>
              <a:gd name="T4" fmla="*/ 2147483647 w 14"/>
              <a:gd name="T5" fmla="*/ 2147483647 h 12"/>
              <a:gd name="T6" fmla="*/ 2147483647 w 14"/>
              <a:gd name="T7" fmla="*/ 2147483647 h 12"/>
              <a:gd name="T8" fmla="*/ 2147483647 w 14"/>
              <a:gd name="T9" fmla="*/ 0 h 12"/>
              <a:gd name="T10" fmla="*/ 2147483647 w 14"/>
              <a:gd name="T11" fmla="*/ 2147483647 h 12"/>
              <a:gd name="T12" fmla="*/ 2147483647 w 14"/>
              <a:gd name="T13" fmla="*/ 2147483647 h 12"/>
              <a:gd name="T14" fmla="*/ 2147483647 w 14"/>
              <a:gd name="T15" fmla="*/ 2147483647 h 12"/>
              <a:gd name="T16" fmla="*/ 2147483647 w 14"/>
              <a:gd name="T17" fmla="*/ 2147483647 h 12"/>
              <a:gd name="T18" fmla="*/ 2147483647 w 14"/>
              <a:gd name="T19" fmla="*/ 2147483647 h 12"/>
              <a:gd name="T20" fmla="*/ 2147483647 w 14"/>
              <a:gd name="T21" fmla="*/ 2147483647 h 12"/>
              <a:gd name="T22" fmla="*/ 2147483647 w 14"/>
              <a:gd name="T23" fmla="*/ 2147483647 h 12"/>
              <a:gd name="T24" fmla="*/ 2147483647 w 14"/>
              <a:gd name="T25" fmla="*/ 2147483647 h 12"/>
              <a:gd name="T26" fmla="*/ 2147483647 w 14"/>
              <a:gd name="T27" fmla="*/ 2147483647 h 12"/>
              <a:gd name="T28" fmla="*/ 2147483647 w 14"/>
              <a:gd name="T29" fmla="*/ 2147483647 h 12"/>
              <a:gd name="T30" fmla="*/ 2147483647 w 14"/>
              <a:gd name="T31" fmla="*/ 2147483647 h 12"/>
              <a:gd name="T32" fmla="*/ 2147483647 w 14"/>
              <a:gd name="T33" fmla="*/ 2147483647 h 12"/>
              <a:gd name="T34" fmla="*/ 2147483647 w 14"/>
              <a:gd name="T35" fmla="*/ 2147483647 h 12"/>
              <a:gd name="T36" fmla="*/ 2147483647 w 14"/>
              <a:gd name="T37" fmla="*/ 2147483647 h 12"/>
              <a:gd name="T38" fmla="*/ 2147483647 w 14"/>
              <a:gd name="T39" fmla="*/ 2147483647 h 12"/>
              <a:gd name="T40" fmla="*/ 2147483647 w 14"/>
              <a:gd name="T41" fmla="*/ 2147483647 h 12"/>
              <a:gd name="T42" fmla="*/ 2147483647 w 14"/>
              <a:gd name="T43" fmla="*/ 2147483647 h 12"/>
              <a:gd name="T44" fmla="*/ 2147483647 w 14"/>
              <a:gd name="T45" fmla="*/ 2147483647 h 12"/>
              <a:gd name="T46" fmla="*/ 2147483647 w 14"/>
              <a:gd name="T47" fmla="*/ 2147483647 h 12"/>
              <a:gd name="T48" fmla="*/ 2147483647 w 14"/>
              <a:gd name="T49" fmla="*/ 2147483647 h 12"/>
              <a:gd name="T50" fmla="*/ 2147483647 w 14"/>
              <a:gd name="T51" fmla="*/ 2147483647 h 12"/>
              <a:gd name="T52" fmla="*/ 0 w 14"/>
              <a:gd name="T53" fmla="*/ 2147483647 h 12"/>
              <a:gd name="T54" fmla="*/ 2147483647 w 14"/>
              <a:gd name="T55" fmla="*/ 2147483647 h 12"/>
              <a:gd name="T56" fmla="*/ 2147483647 w 14"/>
              <a:gd name="T57" fmla="*/ 2147483647 h 12"/>
              <a:gd name="T58" fmla="*/ 2147483647 w 14"/>
              <a:gd name="T59" fmla="*/ 2147483647 h 12"/>
              <a:gd name="T60" fmla="*/ 0 w 14"/>
              <a:gd name="T61" fmla="*/ 2147483647 h 12"/>
              <a:gd name="T62" fmla="*/ 2147483647 w 14"/>
              <a:gd name="T63" fmla="*/ 2147483647 h 12"/>
              <a:gd name="T64" fmla="*/ 2147483647 w 14"/>
              <a:gd name="T65" fmla="*/ 2147483647 h 12"/>
              <a:gd name="T66" fmla="*/ 2147483647 w 14"/>
              <a:gd name="T67" fmla="*/ 2147483647 h 12"/>
              <a:gd name="T68" fmla="*/ 0 w 14"/>
              <a:gd name="T69" fmla="*/ 2147483647 h 12"/>
              <a:gd name="T70" fmla="*/ 2147483647 w 14"/>
              <a:gd name="T71" fmla="*/ 2147483647 h 12"/>
              <a:gd name="T72" fmla="*/ 2147483647 w 14"/>
              <a:gd name="T73" fmla="*/ 0 h 12"/>
              <a:gd name="T74" fmla="*/ 2147483647 w 14"/>
              <a:gd name="T75" fmla="*/ 2147483647 h 12"/>
              <a:gd name="T76" fmla="*/ 2147483647 w 14"/>
              <a:gd name="T77" fmla="*/ 2147483647 h 12"/>
              <a:gd name="T78" fmla="*/ 2147483647 w 14"/>
              <a:gd name="T79" fmla="*/ 2147483647 h 1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4"/>
              <a:gd name="T121" fmla="*/ 0 h 12"/>
              <a:gd name="T122" fmla="*/ 14 w 14"/>
              <a:gd name="T123" fmla="*/ 12 h 1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4" h="12">
                <a:moveTo>
                  <a:pt x="7" y="0"/>
                </a:moveTo>
                <a:cubicBezTo>
                  <a:pt x="9" y="0"/>
                  <a:pt x="11" y="0"/>
                  <a:pt x="12" y="1"/>
                </a:cubicBezTo>
                <a:lnTo>
                  <a:pt x="10" y="4"/>
                </a:lnTo>
                <a:cubicBezTo>
                  <a:pt x="9" y="3"/>
                  <a:pt x="8" y="3"/>
                  <a:pt x="7" y="3"/>
                </a:cubicBezTo>
                <a:lnTo>
                  <a:pt x="7" y="0"/>
                </a:lnTo>
                <a:close/>
                <a:moveTo>
                  <a:pt x="12" y="1"/>
                </a:moveTo>
                <a:cubicBezTo>
                  <a:pt x="13" y="2"/>
                  <a:pt x="14" y="4"/>
                  <a:pt x="14" y="6"/>
                </a:cubicBezTo>
                <a:lnTo>
                  <a:pt x="11" y="6"/>
                </a:lnTo>
                <a:cubicBezTo>
                  <a:pt x="11" y="5"/>
                  <a:pt x="11" y="4"/>
                  <a:pt x="10" y="4"/>
                </a:cubicBezTo>
                <a:lnTo>
                  <a:pt x="12" y="1"/>
                </a:lnTo>
                <a:close/>
                <a:moveTo>
                  <a:pt x="14" y="6"/>
                </a:moveTo>
                <a:cubicBezTo>
                  <a:pt x="14" y="7"/>
                  <a:pt x="13" y="9"/>
                  <a:pt x="12" y="10"/>
                </a:cubicBezTo>
                <a:lnTo>
                  <a:pt x="10" y="8"/>
                </a:lnTo>
                <a:cubicBezTo>
                  <a:pt x="11" y="7"/>
                  <a:pt x="11" y="6"/>
                  <a:pt x="11" y="6"/>
                </a:cubicBezTo>
                <a:lnTo>
                  <a:pt x="14" y="6"/>
                </a:lnTo>
                <a:close/>
                <a:moveTo>
                  <a:pt x="12" y="10"/>
                </a:moveTo>
                <a:cubicBezTo>
                  <a:pt x="11" y="11"/>
                  <a:pt x="9" y="12"/>
                  <a:pt x="7" y="12"/>
                </a:cubicBezTo>
                <a:lnTo>
                  <a:pt x="7" y="9"/>
                </a:lnTo>
                <a:cubicBezTo>
                  <a:pt x="8" y="9"/>
                  <a:pt x="9" y="8"/>
                  <a:pt x="10" y="8"/>
                </a:cubicBezTo>
                <a:lnTo>
                  <a:pt x="12" y="10"/>
                </a:lnTo>
                <a:close/>
                <a:moveTo>
                  <a:pt x="7" y="12"/>
                </a:moveTo>
                <a:cubicBezTo>
                  <a:pt x="5" y="12"/>
                  <a:pt x="4" y="11"/>
                  <a:pt x="2" y="10"/>
                </a:cubicBezTo>
                <a:lnTo>
                  <a:pt x="4" y="8"/>
                </a:lnTo>
                <a:cubicBezTo>
                  <a:pt x="5" y="8"/>
                  <a:pt x="6" y="9"/>
                  <a:pt x="7" y="9"/>
                </a:cubicBezTo>
                <a:lnTo>
                  <a:pt x="7" y="12"/>
                </a:lnTo>
                <a:close/>
                <a:moveTo>
                  <a:pt x="2" y="10"/>
                </a:moveTo>
                <a:cubicBezTo>
                  <a:pt x="1" y="9"/>
                  <a:pt x="0" y="7"/>
                  <a:pt x="0" y="6"/>
                </a:cubicBezTo>
                <a:lnTo>
                  <a:pt x="3" y="6"/>
                </a:lnTo>
                <a:cubicBezTo>
                  <a:pt x="3" y="6"/>
                  <a:pt x="4" y="7"/>
                  <a:pt x="4" y="8"/>
                </a:cubicBezTo>
                <a:lnTo>
                  <a:pt x="2" y="10"/>
                </a:lnTo>
                <a:close/>
                <a:moveTo>
                  <a:pt x="0" y="6"/>
                </a:moveTo>
                <a:cubicBezTo>
                  <a:pt x="0" y="4"/>
                  <a:pt x="1" y="2"/>
                  <a:pt x="2" y="1"/>
                </a:cubicBezTo>
                <a:lnTo>
                  <a:pt x="4" y="4"/>
                </a:lnTo>
                <a:cubicBezTo>
                  <a:pt x="4" y="4"/>
                  <a:pt x="3" y="5"/>
                  <a:pt x="3" y="6"/>
                </a:cubicBezTo>
                <a:lnTo>
                  <a:pt x="0" y="6"/>
                </a:lnTo>
                <a:close/>
                <a:moveTo>
                  <a:pt x="2" y="1"/>
                </a:moveTo>
                <a:cubicBezTo>
                  <a:pt x="4" y="0"/>
                  <a:pt x="5" y="0"/>
                  <a:pt x="7" y="0"/>
                </a:cubicBezTo>
                <a:lnTo>
                  <a:pt x="7" y="3"/>
                </a:lnTo>
                <a:cubicBezTo>
                  <a:pt x="6" y="3"/>
                  <a:pt x="5" y="3"/>
                  <a:pt x="4" y="4"/>
                </a:cubicBezTo>
                <a:lnTo>
                  <a:pt x="2" y="1"/>
                </a:lnTo>
                <a:close/>
              </a:path>
            </a:pathLst>
          </a:cu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10" name="Freeform 4373"/>
          <p:cNvSpPr>
            <a:spLocks noEditPoints="1"/>
          </p:cNvSpPr>
          <p:nvPr/>
        </p:nvSpPr>
        <p:spPr bwMode="auto">
          <a:xfrm>
            <a:off x="6230938" y="3422650"/>
            <a:ext cx="90487" cy="109538"/>
          </a:xfrm>
          <a:custGeom>
            <a:avLst/>
            <a:gdLst>
              <a:gd name="T0" fmla="*/ 2147483647 w 13"/>
              <a:gd name="T1" fmla="*/ 0 h 12"/>
              <a:gd name="T2" fmla="*/ 2147483647 w 13"/>
              <a:gd name="T3" fmla="*/ 2147483647 h 12"/>
              <a:gd name="T4" fmla="*/ 2147483647 w 13"/>
              <a:gd name="T5" fmla="*/ 2147483647 h 12"/>
              <a:gd name="T6" fmla="*/ 2147483647 w 13"/>
              <a:gd name="T7" fmla="*/ 2147483647 h 12"/>
              <a:gd name="T8" fmla="*/ 2147483647 w 13"/>
              <a:gd name="T9" fmla="*/ 0 h 12"/>
              <a:gd name="T10" fmla="*/ 2147483647 w 13"/>
              <a:gd name="T11" fmla="*/ 2147483647 h 12"/>
              <a:gd name="T12" fmla="*/ 2147483647 w 13"/>
              <a:gd name="T13" fmla="*/ 2147483647 h 12"/>
              <a:gd name="T14" fmla="*/ 2147483647 w 13"/>
              <a:gd name="T15" fmla="*/ 2147483647 h 12"/>
              <a:gd name="T16" fmla="*/ 2147483647 w 13"/>
              <a:gd name="T17" fmla="*/ 2147483647 h 12"/>
              <a:gd name="T18" fmla="*/ 2147483647 w 13"/>
              <a:gd name="T19" fmla="*/ 2147483647 h 12"/>
              <a:gd name="T20" fmla="*/ 2147483647 w 13"/>
              <a:gd name="T21" fmla="*/ 2147483647 h 12"/>
              <a:gd name="T22" fmla="*/ 2147483647 w 13"/>
              <a:gd name="T23" fmla="*/ 2147483647 h 12"/>
              <a:gd name="T24" fmla="*/ 2147483647 w 13"/>
              <a:gd name="T25" fmla="*/ 2147483647 h 12"/>
              <a:gd name="T26" fmla="*/ 2147483647 w 13"/>
              <a:gd name="T27" fmla="*/ 2147483647 h 12"/>
              <a:gd name="T28" fmla="*/ 2147483647 w 13"/>
              <a:gd name="T29" fmla="*/ 2147483647 h 12"/>
              <a:gd name="T30" fmla="*/ 2147483647 w 13"/>
              <a:gd name="T31" fmla="*/ 2147483647 h 12"/>
              <a:gd name="T32" fmla="*/ 2147483647 w 13"/>
              <a:gd name="T33" fmla="*/ 2147483647 h 12"/>
              <a:gd name="T34" fmla="*/ 2147483647 w 13"/>
              <a:gd name="T35" fmla="*/ 2147483647 h 12"/>
              <a:gd name="T36" fmla="*/ 2147483647 w 13"/>
              <a:gd name="T37" fmla="*/ 2147483647 h 12"/>
              <a:gd name="T38" fmla="*/ 2147483647 w 13"/>
              <a:gd name="T39" fmla="*/ 2147483647 h 12"/>
              <a:gd name="T40" fmla="*/ 2147483647 w 13"/>
              <a:gd name="T41" fmla="*/ 2147483647 h 12"/>
              <a:gd name="T42" fmla="*/ 2147483647 w 13"/>
              <a:gd name="T43" fmla="*/ 2147483647 h 12"/>
              <a:gd name="T44" fmla="*/ 2147483647 w 13"/>
              <a:gd name="T45" fmla="*/ 2147483647 h 12"/>
              <a:gd name="T46" fmla="*/ 2147483647 w 13"/>
              <a:gd name="T47" fmla="*/ 2147483647 h 12"/>
              <a:gd name="T48" fmla="*/ 2147483647 w 13"/>
              <a:gd name="T49" fmla="*/ 2147483647 h 12"/>
              <a:gd name="T50" fmla="*/ 2147483647 w 13"/>
              <a:gd name="T51" fmla="*/ 2147483647 h 12"/>
              <a:gd name="T52" fmla="*/ 0 w 13"/>
              <a:gd name="T53" fmla="*/ 2147483647 h 12"/>
              <a:gd name="T54" fmla="*/ 2147483647 w 13"/>
              <a:gd name="T55" fmla="*/ 2147483647 h 12"/>
              <a:gd name="T56" fmla="*/ 2147483647 w 13"/>
              <a:gd name="T57" fmla="*/ 2147483647 h 12"/>
              <a:gd name="T58" fmla="*/ 2147483647 w 13"/>
              <a:gd name="T59" fmla="*/ 2147483647 h 12"/>
              <a:gd name="T60" fmla="*/ 0 w 13"/>
              <a:gd name="T61" fmla="*/ 2147483647 h 12"/>
              <a:gd name="T62" fmla="*/ 2147483647 w 13"/>
              <a:gd name="T63" fmla="*/ 2147483647 h 12"/>
              <a:gd name="T64" fmla="*/ 2147483647 w 13"/>
              <a:gd name="T65" fmla="*/ 2147483647 h 12"/>
              <a:gd name="T66" fmla="*/ 2147483647 w 13"/>
              <a:gd name="T67" fmla="*/ 2147483647 h 12"/>
              <a:gd name="T68" fmla="*/ 0 w 13"/>
              <a:gd name="T69" fmla="*/ 2147483647 h 12"/>
              <a:gd name="T70" fmla="*/ 2147483647 w 13"/>
              <a:gd name="T71" fmla="*/ 2147483647 h 12"/>
              <a:gd name="T72" fmla="*/ 2147483647 w 13"/>
              <a:gd name="T73" fmla="*/ 0 h 12"/>
              <a:gd name="T74" fmla="*/ 2147483647 w 13"/>
              <a:gd name="T75" fmla="*/ 2147483647 h 12"/>
              <a:gd name="T76" fmla="*/ 2147483647 w 13"/>
              <a:gd name="T77" fmla="*/ 2147483647 h 12"/>
              <a:gd name="T78" fmla="*/ 2147483647 w 13"/>
              <a:gd name="T79" fmla="*/ 2147483647 h 1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3"/>
              <a:gd name="T121" fmla="*/ 0 h 12"/>
              <a:gd name="T122" fmla="*/ 13 w 13"/>
              <a:gd name="T123" fmla="*/ 12 h 1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3" h="12">
                <a:moveTo>
                  <a:pt x="6" y="0"/>
                </a:moveTo>
                <a:cubicBezTo>
                  <a:pt x="8" y="0"/>
                  <a:pt x="10" y="1"/>
                  <a:pt x="11" y="2"/>
                </a:cubicBezTo>
                <a:lnTo>
                  <a:pt x="9" y="4"/>
                </a:lnTo>
                <a:cubicBezTo>
                  <a:pt x="9" y="4"/>
                  <a:pt x="8" y="3"/>
                  <a:pt x="6" y="3"/>
                </a:cubicBezTo>
                <a:lnTo>
                  <a:pt x="6" y="0"/>
                </a:lnTo>
                <a:close/>
                <a:moveTo>
                  <a:pt x="11" y="2"/>
                </a:moveTo>
                <a:cubicBezTo>
                  <a:pt x="13" y="3"/>
                  <a:pt x="13" y="5"/>
                  <a:pt x="13" y="6"/>
                </a:cubicBezTo>
                <a:lnTo>
                  <a:pt x="10" y="6"/>
                </a:lnTo>
                <a:cubicBezTo>
                  <a:pt x="10" y="6"/>
                  <a:pt x="10" y="5"/>
                  <a:pt x="9" y="4"/>
                </a:cubicBezTo>
                <a:lnTo>
                  <a:pt x="11" y="2"/>
                </a:lnTo>
                <a:close/>
                <a:moveTo>
                  <a:pt x="13" y="6"/>
                </a:moveTo>
                <a:cubicBezTo>
                  <a:pt x="13" y="8"/>
                  <a:pt x="13" y="10"/>
                  <a:pt x="11" y="11"/>
                </a:cubicBezTo>
                <a:lnTo>
                  <a:pt x="9" y="8"/>
                </a:lnTo>
                <a:cubicBezTo>
                  <a:pt x="10" y="8"/>
                  <a:pt x="10" y="7"/>
                  <a:pt x="10" y="6"/>
                </a:cubicBezTo>
                <a:lnTo>
                  <a:pt x="13" y="6"/>
                </a:lnTo>
                <a:close/>
                <a:moveTo>
                  <a:pt x="11" y="11"/>
                </a:moveTo>
                <a:cubicBezTo>
                  <a:pt x="10" y="12"/>
                  <a:pt x="8" y="12"/>
                  <a:pt x="6" y="12"/>
                </a:cubicBezTo>
                <a:lnTo>
                  <a:pt x="6" y="9"/>
                </a:lnTo>
                <a:cubicBezTo>
                  <a:pt x="8" y="9"/>
                  <a:pt x="9" y="9"/>
                  <a:pt x="9" y="8"/>
                </a:cubicBezTo>
                <a:lnTo>
                  <a:pt x="11" y="11"/>
                </a:lnTo>
                <a:close/>
                <a:moveTo>
                  <a:pt x="6" y="12"/>
                </a:moveTo>
                <a:cubicBezTo>
                  <a:pt x="5" y="12"/>
                  <a:pt x="3" y="12"/>
                  <a:pt x="2" y="11"/>
                </a:cubicBezTo>
                <a:lnTo>
                  <a:pt x="4" y="8"/>
                </a:lnTo>
                <a:cubicBezTo>
                  <a:pt x="4" y="9"/>
                  <a:pt x="5" y="9"/>
                  <a:pt x="6" y="9"/>
                </a:cubicBezTo>
                <a:lnTo>
                  <a:pt x="6" y="12"/>
                </a:lnTo>
                <a:close/>
                <a:moveTo>
                  <a:pt x="2" y="11"/>
                </a:moveTo>
                <a:cubicBezTo>
                  <a:pt x="0" y="10"/>
                  <a:pt x="0" y="8"/>
                  <a:pt x="0" y="6"/>
                </a:cubicBezTo>
                <a:lnTo>
                  <a:pt x="3" y="6"/>
                </a:lnTo>
                <a:cubicBezTo>
                  <a:pt x="3" y="7"/>
                  <a:pt x="3" y="8"/>
                  <a:pt x="4" y="8"/>
                </a:cubicBezTo>
                <a:lnTo>
                  <a:pt x="2" y="11"/>
                </a:lnTo>
                <a:close/>
                <a:moveTo>
                  <a:pt x="0" y="6"/>
                </a:moveTo>
                <a:cubicBezTo>
                  <a:pt x="0" y="5"/>
                  <a:pt x="0" y="3"/>
                  <a:pt x="2" y="2"/>
                </a:cubicBezTo>
                <a:lnTo>
                  <a:pt x="4" y="4"/>
                </a:lnTo>
                <a:cubicBezTo>
                  <a:pt x="3" y="5"/>
                  <a:pt x="3" y="6"/>
                  <a:pt x="3" y="6"/>
                </a:cubicBezTo>
                <a:lnTo>
                  <a:pt x="0" y="6"/>
                </a:lnTo>
                <a:close/>
                <a:moveTo>
                  <a:pt x="2" y="2"/>
                </a:moveTo>
                <a:cubicBezTo>
                  <a:pt x="3" y="1"/>
                  <a:pt x="5" y="0"/>
                  <a:pt x="6" y="0"/>
                </a:cubicBezTo>
                <a:lnTo>
                  <a:pt x="6" y="3"/>
                </a:lnTo>
                <a:cubicBezTo>
                  <a:pt x="5" y="3"/>
                  <a:pt x="4" y="4"/>
                  <a:pt x="4" y="4"/>
                </a:cubicBezTo>
                <a:lnTo>
                  <a:pt x="2" y="2"/>
                </a:lnTo>
                <a:close/>
              </a:path>
            </a:pathLst>
          </a:cu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11" name="Freeform 4375"/>
          <p:cNvSpPr>
            <a:spLocks noEditPoints="1"/>
          </p:cNvSpPr>
          <p:nvPr/>
        </p:nvSpPr>
        <p:spPr bwMode="auto">
          <a:xfrm>
            <a:off x="5551488" y="3956050"/>
            <a:ext cx="98425" cy="109538"/>
          </a:xfrm>
          <a:custGeom>
            <a:avLst/>
            <a:gdLst>
              <a:gd name="T0" fmla="*/ 2147483647 w 14"/>
              <a:gd name="T1" fmla="*/ 0 h 12"/>
              <a:gd name="T2" fmla="*/ 2147483647 w 14"/>
              <a:gd name="T3" fmla="*/ 2147483647 h 12"/>
              <a:gd name="T4" fmla="*/ 2147483647 w 14"/>
              <a:gd name="T5" fmla="*/ 2147483647 h 12"/>
              <a:gd name="T6" fmla="*/ 2147483647 w 14"/>
              <a:gd name="T7" fmla="*/ 2147483647 h 12"/>
              <a:gd name="T8" fmla="*/ 2147483647 w 14"/>
              <a:gd name="T9" fmla="*/ 0 h 12"/>
              <a:gd name="T10" fmla="*/ 2147483647 w 14"/>
              <a:gd name="T11" fmla="*/ 2147483647 h 12"/>
              <a:gd name="T12" fmla="*/ 2147483647 w 14"/>
              <a:gd name="T13" fmla="*/ 2147483647 h 12"/>
              <a:gd name="T14" fmla="*/ 2147483647 w 14"/>
              <a:gd name="T15" fmla="*/ 2147483647 h 12"/>
              <a:gd name="T16" fmla="*/ 2147483647 w 14"/>
              <a:gd name="T17" fmla="*/ 2147483647 h 12"/>
              <a:gd name="T18" fmla="*/ 2147483647 w 14"/>
              <a:gd name="T19" fmla="*/ 2147483647 h 12"/>
              <a:gd name="T20" fmla="*/ 2147483647 w 14"/>
              <a:gd name="T21" fmla="*/ 2147483647 h 12"/>
              <a:gd name="T22" fmla="*/ 2147483647 w 14"/>
              <a:gd name="T23" fmla="*/ 2147483647 h 12"/>
              <a:gd name="T24" fmla="*/ 2147483647 w 14"/>
              <a:gd name="T25" fmla="*/ 2147483647 h 12"/>
              <a:gd name="T26" fmla="*/ 2147483647 w 14"/>
              <a:gd name="T27" fmla="*/ 2147483647 h 12"/>
              <a:gd name="T28" fmla="*/ 2147483647 w 14"/>
              <a:gd name="T29" fmla="*/ 2147483647 h 12"/>
              <a:gd name="T30" fmla="*/ 2147483647 w 14"/>
              <a:gd name="T31" fmla="*/ 2147483647 h 12"/>
              <a:gd name="T32" fmla="*/ 2147483647 w 14"/>
              <a:gd name="T33" fmla="*/ 2147483647 h 12"/>
              <a:gd name="T34" fmla="*/ 2147483647 w 14"/>
              <a:gd name="T35" fmla="*/ 2147483647 h 12"/>
              <a:gd name="T36" fmla="*/ 2147483647 w 14"/>
              <a:gd name="T37" fmla="*/ 2147483647 h 12"/>
              <a:gd name="T38" fmla="*/ 2147483647 w 14"/>
              <a:gd name="T39" fmla="*/ 2147483647 h 12"/>
              <a:gd name="T40" fmla="*/ 2147483647 w 14"/>
              <a:gd name="T41" fmla="*/ 2147483647 h 12"/>
              <a:gd name="T42" fmla="*/ 2147483647 w 14"/>
              <a:gd name="T43" fmla="*/ 2147483647 h 12"/>
              <a:gd name="T44" fmla="*/ 2147483647 w 14"/>
              <a:gd name="T45" fmla="*/ 2147483647 h 12"/>
              <a:gd name="T46" fmla="*/ 2147483647 w 14"/>
              <a:gd name="T47" fmla="*/ 2147483647 h 12"/>
              <a:gd name="T48" fmla="*/ 2147483647 w 14"/>
              <a:gd name="T49" fmla="*/ 2147483647 h 12"/>
              <a:gd name="T50" fmla="*/ 2147483647 w 14"/>
              <a:gd name="T51" fmla="*/ 2147483647 h 12"/>
              <a:gd name="T52" fmla="*/ 0 w 14"/>
              <a:gd name="T53" fmla="*/ 2147483647 h 12"/>
              <a:gd name="T54" fmla="*/ 2147483647 w 14"/>
              <a:gd name="T55" fmla="*/ 2147483647 h 12"/>
              <a:gd name="T56" fmla="*/ 2147483647 w 14"/>
              <a:gd name="T57" fmla="*/ 2147483647 h 12"/>
              <a:gd name="T58" fmla="*/ 2147483647 w 14"/>
              <a:gd name="T59" fmla="*/ 2147483647 h 12"/>
              <a:gd name="T60" fmla="*/ 0 w 14"/>
              <a:gd name="T61" fmla="*/ 2147483647 h 12"/>
              <a:gd name="T62" fmla="*/ 2147483647 w 14"/>
              <a:gd name="T63" fmla="*/ 2147483647 h 12"/>
              <a:gd name="T64" fmla="*/ 2147483647 w 14"/>
              <a:gd name="T65" fmla="*/ 2147483647 h 12"/>
              <a:gd name="T66" fmla="*/ 2147483647 w 14"/>
              <a:gd name="T67" fmla="*/ 2147483647 h 12"/>
              <a:gd name="T68" fmla="*/ 0 w 14"/>
              <a:gd name="T69" fmla="*/ 2147483647 h 12"/>
              <a:gd name="T70" fmla="*/ 2147483647 w 14"/>
              <a:gd name="T71" fmla="*/ 2147483647 h 12"/>
              <a:gd name="T72" fmla="*/ 2147483647 w 14"/>
              <a:gd name="T73" fmla="*/ 0 h 12"/>
              <a:gd name="T74" fmla="*/ 2147483647 w 14"/>
              <a:gd name="T75" fmla="*/ 2147483647 h 12"/>
              <a:gd name="T76" fmla="*/ 2147483647 w 14"/>
              <a:gd name="T77" fmla="*/ 2147483647 h 12"/>
              <a:gd name="T78" fmla="*/ 2147483647 w 14"/>
              <a:gd name="T79" fmla="*/ 2147483647 h 1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4"/>
              <a:gd name="T121" fmla="*/ 0 h 12"/>
              <a:gd name="T122" fmla="*/ 14 w 14"/>
              <a:gd name="T123" fmla="*/ 12 h 1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4" h="12">
                <a:moveTo>
                  <a:pt x="7" y="0"/>
                </a:moveTo>
                <a:cubicBezTo>
                  <a:pt x="9" y="0"/>
                  <a:pt x="11" y="0"/>
                  <a:pt x="12" y="1"/>
                </a:cubicBezTo>
                <a:lnTo>
                  <a:pt x="10" y="4"/>
                </a:lnTo>
                <a:cubicBezTo>
                  <a:pt x="9" y="3"/>
                  <a:pt x="8" y="3"/>
                  <a:pt x="7" y="3"/>
                </a:cubicBezTo>
                <a:lnTo>
                  <a:pt x="7" y="0"/>
                </a:lnTo>
                <a:close/>
                <a:moveTo>
                  <a:pt x="12" y="1"/>
                </a:moveTo>
                <a:cubicBezTo>
                  <a:pt x="13" y="3"/>
                  <a:pt x="14" y="4"/>
                  <a:pt x="14" y="6"/>
                </a:cubicBezTo>
                <a:lnTo>
                  <a:pt x="11" y="6"/>
                </a:lnTo>
                <a:cubicBezTo>
                  <a:pt x="11" y="5"/>
                  <a:pt x="11" y="4"/>
                  <a:pt x="10" y="4"/>
                </a:cubicBezTo>
                <a:lnTo>
                  <a:pt x="12" y="1"/>
                </a:lnTo>
                <a:close/>
                <a:moveTo>
                  <a:pt x="14" y="6"/>
                </a:moveTo>
                <a:cubicBezTo>
                  <a:pt x="14" y="8"/>
                  <a:pt x="13" y="9"/>
                  <a:pt x="12" y="10"/>
                </a:cubicBezTo>
                <a:lnTo>
                  <a:pt x="10" y="8"/>
                </a:lnTo>
                <a:cubicBezTo>
                  <a:pt x="11" y="7"/>
                  <a:pt x="11" y="7"/>
                  <a:pt x="11" y="6"/>
                </a:cubicBezTo>
                <a:lnTo>
                  <a:pt x="14" y="6"/>
                </a:lnTo>
                <a:close/>
                <a:moveTo>
                  <a:pt x="12" y="10"/>
                </a:moveTo>
                <a:cubicBezTo>
                  <a:pt x="11" y="11"/>
                  <a:pt x="9" y="12"/>
                  <a:pt x="7" y="12"/>
                </a:cubicBezTo>
                <a:lnTo>
                  <a:pt x="7" y="9"/>
                </a:lnTo>
                <a:cubicBezTo>
                  <a:pt x="8" y="9"/>
                  <a:pt x="9" y="8"/>
                  <a:pt x="10" y="8"/>
                </a:cubicBezTo>
                <a:lnTo>
                  <a:pt x="12" y="10"/>
                </a:lnTo>
                <a:close/>
                <a:moveTo>
                  <a:pt x="7" y="12"/>
                </a:moveTo>
                <a:cubicBezTo>
                  <a:pt x="5" y="12"/>
                  <a:pt x="4" y="11"/>
                  <a:pt x="2" y="10"/>
                </a:cubicBezTo>
                <a:lnTo>
                  <a:pt x="4" y="8"/>
                </a:lnTo>
                <a:cubicBezTo>
                  <a:pt x="5" y="8"/>
                  <a:pt x="6" y="9"/>
                  <a:pt x="7" y="9"/>
                </a:cubicBezTo>
                <a:lnTo>
                  <a:pt x="7" y="12"/>
                </a:lnTo>
                <a:close/>
                <a:moveTo>
                  <a:pt x="2" y="10"/>
                </a:moveTo>
                <a:cubicBezTo>
                  <a:pt x="1" y="9"/>
                  <a:pt x="0" y="8"/>
                  <a:pt x="0" y="6"/>
                </a:cubicBezTo>
                <a:lnTo>
                  <a:pt x="3" y="6"/>
                </a:lnTo>
                <a:cubicBezTo>
                  <a:pt x="3" y="7"/>
                  <a:pt x="4" y="7"/>
                  <a:pt x="4" y="8"/>
                </a:cubicBezTo>
                <a:lnTo>
                  <a:pt x="2" y="10"/>
                </a:lnTo>
                <a:close/>
                <a:moveTo>
                  <a:pt x="0" y="6"/>
                </a:moveTo>
                <a:cubicBezTo>
                  <a:pt x="0" y="4"/>
                  <a:pt x="1" y="3"/>
                  <a:pt x="2" y="1"/>
                </a:cubicBezTo>
                <a:lnTo>
                  <a:pt x="4" y="4"/>
                </a:lnTo>
                <a:cubicBezTo>
                  <a:pt x="4" y="4"/>
                  <a:pt x="3" y="5"/>
                  <a:pt x="3" y="6"/>
                </a:cubicBezTo>
                <a:lnTo>
                  <a:pt x="0" y="6"/>
                </a:lnTo>
                <a:close/>
                <a:moveTo>
                  <a:pt x="2" y="1"/>
                </a:moveTo>
                <a:cubicBezTo>
                  <a:pt x="4" y="0"/>
                  <a:pt x="5" y="0"/>
                  <a:pt x="7" y="0"/>
                </a:cubicBezTo>
                <a:lnTo>
                  <a:pt x="7" y="3"/>
                </a:lnTo>
                <a:cubicBezTo>
                  <a:pt x="6" y="3"/>
                  <a:pt x="5" y="3"/>
                  <a:pt x="4" y="4"/>
                </a:cubicBezTo>
                <a:lnTo>
                  <a:pt x="2" y="1"/>
                </a:lnTo>
                <a:close/>
              </a:path>
            </a:pathLst>
          </a:cu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12" name="Freeform 4393"/>
          <p:cNvSpPr>
            <a:spLocks noEditPoints="1"/>
          </p:cNvSpPr>
          <p:nvPr/>
        </p:nvSpPr>
        <p:spPr bwMode="auto">
          <a:xfrm>
            <a:off x="4668838" y="4608513"/>
            <a:ext cx="98425" cy="109537"/>
          </a:xfrm>
          <a:custGeom>
            <a:avLst/>
            <a:gdLst>
              <a:gd name="T0" fmla="*/ 2147483647 w 14"/>
              <a:gd name="T1" fmla="*/ 0 h 12"/>
              <a:gd name="T2" fmla="*/ 2147483647 w 14"/>
              <a:gd name="T3" fmla="*/ 2147483647 h 12"/>
              <a:gd name="T4" fmla="*/ 2147483647 w 14"/>
              <a:gd name="T5" fmla="*/ 2147483647 h 12"/>
              <a:gd name="T6" fmla="*/ 2147483647 w 14"/>
              <a:gd name="T7" fmla="*/ 2147483647 h 12"/>
              <a:gd name="T8" fmla="*/ 2147483647 w 14"/>
              <a:gd name="T9" fmla="*/ 0 h 12"/>
              <a:gd name="T10" fmla="*/ 2147483647 w 14"/>
              <a:gd name="T11" fmla="*/ 2147483647 h 12"/>
              <a:gd name="T12" fmla="*/ 2147483647 w 14"/>
              <a:gd name="T13" fmla="*/ 2147483647 h 12"/>
              <a:gd name="T14" fmla="*/ 2147483647 w 14"/>
              <a:gd name="T15" fmla="*/ 2147483647 h 12"/>
              <a:gd name="T16" fmla="*/ 2147483647 w 14"/>
              <a:gd name="T17" fmla="*/ 2147483647 h 12"/>
              <a:gd name="T18" fmla="*/ 2147483647 w 14"/>
              <a:gd name="T19" fmla="*/ 2147483647 h 12"/>
              <a:gd name="T20" fmla="*/ 2147483647 w 14"/>
              <a:gd name="T21" fmla="*/ 2147483647 h 12"/>
              <a:gd name="T22" fmla="*/ 2147483647 w 14"/>
              <a:gd name="T23" fmla="*/ 2147483647 h 12"/>
              <a:gd name="T24" fmla="*/ 2147483647 w 14"/>
              <a:gd name="T25" fmla="*/ 2147483647 h 12"/>
              <a:gd name="T26" fmla="*/ 2147483647 w 14"/>
              <a:gd name="T27" fmla="*/ 2147483647 h 12"/>
              <a:gd name="T28" fmla="*/ 2147483647 w 14"/>
              <a:gd name="T29" fmla="*/ 2147483647 h 12"/>
              <a:gd name="T30" fmla="*/ 2147483647 w 14"/>
              <a:gd name="T31" fmla="*/ 2147483647 h 12"/>
              <a:gd name="T32" fmla="*/ 2147483647 w 14"/>
              <a:gd name="T33" fmla="*/ 2147483647 h 12"/>
              <a:gd name="T34" fmla="*/ 2147483647 w 14"/>
              <a:gd name="T35" fmla="*/ 2147483647 h 12"/>
              <a:gd name="T36" fmla="*/ 2147483647 w 14"/>
              <a:gd name="T37" fmla="*/ 2147483647 h 12"/>
              <a:gd name="T38" fmla="*/ 2147483647 w 14"/>
              <a:gd name="T39" fmla="*/ 2147483647 h 12"/>
              <a:gd name="T40" fmla="*/ 2147483647 w 14"/>
              <a:gd name="T41" fmla="*/ 2147483647 h 12"/>
              <a:gd name="T42" fmla="*/ 2147483647 w 14"/>
              <a:gd name="T43" fmla="*/ 2147483647 h 12"/>
              <a:gd name="T44" fmla="*/ 2147483647 w 14"/>
              <a:gd name="T45" fmla="*/ 2147483647 h 12"/>
              <a:gd name="T46" fmla="*/ 2147483647 w 14"/>
              <a:gd name="T47" fmla="*/ 2147483647 h 12"/>
              <a:gd name="T48" fmla="*/ 2147483647 w 14"/>
              <a:gd name="T49" fmla="*/ 2147483647 h 12"/>
              <a:gd name="T50" fmla="*/ 2147483647 w 14"/>
              <a:gd name="T51" fmla="*/ 2147483647 h 12"/>
              <a:gd name="T52" fmla="*/ 0 w 14"/>
              <a:gd name="T53" fmla="*/ 2147483647 h 12"/>
              <a:gd name="T54" fmla="*/ 2147483647 w 14"/>
              <a:gd name="T55" fmla="*/ 2147483647 h 12"/>
              <a:gd name="T56" fmla="*/ 2147483647 w 14"/>
              <a:gd name="T57" fmla="*/ 2147483647 h 12"/>
              <a:gd name="T58" fmla="*/ 2147483647 w 14"/>
              <a:gd name="T59" fmla="*/ 2147483647 h 12"/>
              <a:gd name="T60" fmla="*/ 0 w 14"/>
              <a:gd name="T61" fmla="*/ 2147483647 h 12"/>
              <a:gd name="T62" fmla="*/ 2147483647 w 14"/>
              <a:gd name="T63" fmla="*/ 2147483647 h 12"/>
              <a:gd name="T64" fmla="*/ 2147483647 w 14"/>
              <a:gd name="T65" fmla="*/ 2147483647 h 12"/>
              <a:gd name="T66" fmla="*/ 2147483647 w 14"/>
              <a:gd name="T67" fmla="*/ 2147483647 h 12"/>
              <a:gd name="T68" fmla="*/ 0 w 14"/>
              <a:gd name="T69" fmla="*/ 2147483647 h 12"/>
              <a:gd name="T70" fmla="*/ 2147483647 w 14"/>
              <a:gd name="T71" fmla="*/ 2147483647 h 12"/>
              <a:gd name="T72" fmla="*/ 2147483647 w 14"/>
              <a:gd name="T73" fmla="*/ 0 h 12"/>
              <a:gd name="T74" fmla="*/ 2147483647 w 14"/>
              <a:gd name="T75" fmla="*/ 2147483647 h 12"/>
              <a:gd name="T76" fmla="*/ 2147483647 w 14"/>
              <a:gd name="T77" fmla="*/ 2147483647 h 12"/>
              <a:gd name="T78" fmla="*/ 2147483647 w 14"/>
              <a:gd name="T79" fmla="*/ 2147483647 h 1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4"/>
              <a:gd name="T121" fmla="*/ 0 h 12"/>
              <a:gd name="T122" fmla="*/ 14 w 14"/>
              <a:gd name="T123" fmla="*/ 12 h 1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4" h="12">
                <a:moveTo>
                  <a:pt x="7" y="0"/>
                </a:moveTo>
                <a:cubicBezTo>
                  <a:pt x="9" y="0"/>
                  <a:pt x="10" y="1"/>
                  <a:pt x="12" y="2"/>
                </a:cubicBezTo>
                <a:lnTo>
                  <a:pt x="10" y="4"/>
                </a:lnTo>
                <a:cubicBezTo>
                  <a:pt x="9" y="4"/>
                  <a:pt x="8" y="3"/>
                  <a:pt x="7" y="3"/>
                </a:cubicBezTo>
                <a:lnTo>
                  <a:pt x="7" y="0"/>
                </a:lnTo>
                <a:close/>
                <a:moveTo>
                  <a:pt x="12" y="2"/>
                </a:moveTo>
                <a:cubicBezTo>
                  <a:pt x="13" y="3"/>
                  <a:pt x="14" y="5"/>
                  <a:pt x="14" y="6"/>
                </a:cubicBezTo>
                <a:lnTo>
                  <a:pt x="11" y="6"/>
                </a:lnTo>
                <a:cubicBezTo>
                  <a:pt x="11" y="6"/>
                  <a:pt x="10" y="5"/>
                  <a:pt x="10" y="4"/>
                </a:cubicBezTo>
                <a:lnTo>
                  <a:pt x="12" y="2"/>
                </a:lnTo>
                <a:close/>
                <a:moveTo>
                  <a:pt x="14" y="6"/>
                </a:moveTo>
                <a:cubicBezTo>
                  <a:pt x="14" y="8"/>
                  <a:pt x="13" y="10"/>
                  <a:pt x="12" y="11"/>
                </a:cubicBezTo>
                <a:lnTo>
                  <a:pt x="10" y="9"/>
                </a:lnTo>
                <a:cubicBezTo>
                  <a:pt x="10" y="8"/>
                  <a:pt x="11" y="7"/>
                  <a:pt x="11" y="6"/>
                </a:cubicBezTo>
                <a:lnTo>
                  <a:pt x="14" y="6"/>
                </a:lnTo>
                <a:close/>
                <a:moveTo>
                  <a:pt x="12" y="11"/>
                </a:moveTo>
                <a:cubicBezTo>
                  <a:pt x="10" y="12"/>
                  <a:pt x="9" y="12"/>
                  <a:pt x="7" y="12"/>
                </a:cubicBezTo>
                <a:lnTo>
                  <a:pt x="7" y="9"/>
                </a:lnTo>
                <a:cubicBezTo>
                  <a:pt x="8" y="9"/>
                  <a:pt x="9" y="9"/>
                  <a:pt x="10" y="9"/>
                </a:cubicBezTo>
                <a:lnTo>
                  <a:pt x="12" y="11"/>
                </a:lnTo>
                <a:close/>
                <a:moveTo>
                  <a:pt x="7" y="12"/>
                </a:moveTo>
                <a:cubicBezTo>
                  <a:pt x="5" y="12"/>
                  <a:pt x="3" y="12"/>
                  <a:pt x="2" y="11"/>
                </a:cubicBezTo>
                <a:lnTo>
                  <a:pt x="4" y="9"/>
                </a:lnTo>
                <a:cubicBezTo>
                  <a:pt x="5" y="9"/>
                  <a:pt x="6" y="9"/>
                  <a:pt x="7" y="9"/>
                </a:cubicBezTo>
                <a:lnTo>
                  <a:pt x="7" y="12"/>
                </a:lnTo>
                <a:close/>
                <a:moveTo>
                  <a:pt x="2" y="11"/>
                </a:moveTo>
                <a:cubicBezTo>
                  <a:pt x="1" y="10"/>
                  <a:pt x="0" y="8"/>
                  <a:pt x="0" y="6"/>
                </a:cubicBezTo>
                <a:lnTo>
                  <a:pt x="3" y="6"/>
                </a:lnTo>
                <a:cubicBezTo>
                  <a:pt x="3" y="7"/>
                  <a:pt x="3" y="8"/>
                  <a:pt x="4" y="9"/>
                </a:cubicBezTo>
                <a:lnTo>
                  <a:pt x="2" y="11"/>
                </a:lnTo>
                <a:close/>
                <a:moveTo>
                  <a:pt x="0" y="6"/>
                </a:moveTo>
                <a:cubicBezTo>
                  <a:pt x="0" y="5"/>
                  <a:pt x="1" y="3"/>
                  <a:pt x="2" y="2"/>
                </a:cubicBezTo>
                <a:lnTo>
                  <a:pt x="4" y="4"/>
                </a:lnTo>
                <a:cubicBezTo>
                  <a:pt x="3" y="5"/>
                  <a:pt x="3" y="6"/>
                  <a:pt x="3" y="6"/>
                </a:cubicBezTo>
                <a:lnTo>
                  <a:pt x="0" y="6"/>
                </a:lnTo>
                <a:close/>
                <a:moveTo>
                  <a:pt x="2" y="2"/>
                </a:moveTo>
                <a:cubicBezTo>
                  <a:pt x="3" y="1"/>
                  <a:pt x="5" y="0"/>
                  <a:pt x="7" y="0"/>
                </a:cubicBezTo>
                <a:lnTo>
                  <a:pt x="7" y="3"/>
                </a:lnTo>
                <a:cubicBezTo>
                  <a:pt x="6" y="3"/>
                  <a:pt x="5" y="4"/>
                  <a:pt x="4" y="4"/>
                </a:cubicBezTo>
                <a:lnTo>
                  <a:pt x="2" y="2"/>
                </a:lnTo>
                <a:close/>
              </a:path>
            </a:pathLst>
          </a:cu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13" name="Freeform 4411"/>
          <p:cNvSpPr>
            <a:spLocks noEditPoints="1"/>
          </p:cNvSpPr>
          <p:nvPr/>
        </p:nvSpPr>
        <p:spPr bwMode="auto">
          <a:xfrm>
            <a:off x="3724275" y="3786188"/>
            <a:ext cx="98425" cy="109537"/>
          </a:xfrm>
          <a:custGeom>
            <a:avLst/>
            <a:gdLst>
              <a:gd name="T0" fmla="*/ 2147483647 w 14"/>
              <a:gd name="T1" fmla="*/ 0 h 12"/>
              <a:gd name="T2" fmla="*/ 2147483647 w 14"/>
              <a:gd name="T3" fmla="*/ 2147483647 h 12"/>
              <a:gd name="T4" fmla="*/ 2147483647 w 14"/>
              <a:gd name="T5" fmla="*/ 2147483647 h 12"/>
              <a:gd name="T6" fmla="*/ 2147483647 w 14"/>
              <a:gd name="T7" fmla="*/ 2147483647 h 12"/>
              <a:gd name="T8" fmla="*/ 2147483647 w 14"/>
              <a:gd name="T9" fmla="*/ 0 h 12"/>
              <a:gd name="T10" fmla="*/ 2147483647 w 14"/>
              <a:gd name="T11" fmla="*/ 2147483647 h 12"/>
              <a:gd name="T12" fmla="*/ 2147483647 w 14"/>
              <a:gd name="T13" fmla="*/ 2147483647 h 12"/>
              <a:gd name="T14" fmla="*/ 2147483647 w 14"/>
              <a:gd name="T15" fmla="*/ 2147483647 h 12"/>
              <a:gd name="T16" fmla="*/ 2147483647 w 14"/>
              <a:gd name="T17" fmla="*/ 2147483647 h 12"/>
              <a:gd name="T18" fmla="*/ 2147483647 w 14"/>
              <a:gd name="T19" fmla="*/ 2147483647 h 12"/>
              <a:gd name="T20" fmla="*/ 2147483647 w 14"/>
              <a:gd name="T21" fmla="*/ 2147483647 h 12"/>
              <a:gd name="T22" fmla="*/ 2147483647 w 14"/>
              <a:gd name="T23" fmla="*/ 2147483647 h 12"/>
              <a:gd name="T24" fmla="*/ 2147483647 w 14"/>
              <a:gd name="T25" fmla="*/ 2147483647 h 12"/>
              <a:gd name="T26" fmla="*/ 2147483647 w 14"/>
              <a:gd name="T27" fmla="*/ 2147483647 h 12"/>
              <a:gd name="T28" fmla="*/ 2147483647 w 14"/>
              <a:gd name="T29" fmla="*/ 2147483647 h 12"/>
              <a:gd name="T30" fmla="*/ 2147483647 w 14"/>
              <a:gd name="T31" fmla="*/ 2147483647 h 12"/>
              <a:gd name="T32" fmla="*/ 2147483647 w 14"/>
              <a:gd name="T33" fmla="*/ 2147483647 h 12"/>
              <a:gd name="T34" fmla="*/ 2147483647 w 14"/>
              <a:gd name="T35" fmla="*/ 2147483647 h 12"/>
              <a:gd name="T36" fmla="*/ 2147483647 w 14"/>
              <a:gd name="T37" fmla="*/ 2147483647 h 12"/>
              <a:gd name="T38" fmla="*/ 2147483647 w 14"/>
              <a:gd name="T39" fmla="*/ 2147483647 h 12"/>
              <a:gd name="T40" fmla="*/ 2147483647 w 14"/>
              <a:gd name="T41" fmla="*/ 2147483647 h 12"/>
              <a:gd name="T42" fmla="*/ 2147483647 w 14"/>
              <a:gd name="T43" fmla="*/ 2147483647 h 12"/>
              <a:gd name="T44" fmla="*/ 2147483647 w 14"/>
              <a:gd name="T45" fmla="*/ 2147483647 h 12"/>
              <a:gd name="T46" fmla="*/ 2147483647 w 14"/>
              <a:gd name="T47" fmla="*/ 2147483647 h 12"/>
              <a:gd name="T48" fmla="*/ 2147483647 w 14"/>
              <a:gd name="T49" fmla="*/ 2147483647 h 12"/>
              <a:gd name="T50" fmla="*/ 2147483647 w 14"/>
              <a:gd name="T51" fmla="*/ 2147483647 h 12"/>
              <a:gd name="T52" fmla="*/ 0 w 14"/>
              <a:gd name="T53" fmla="*/ 2147483647 h 12"/>
              <a:gd name="T54" fmla="*/ 2147483647 w 14"/>
              <a:gd name="T55" fmla="*/ 2147483647 h 12"/>
              <a:gd name="T56" fmla="*/ 2147483647 w 14"/>
              <a:gd name="T57" fmla="*/ 2147483647 h 12"/>
              <a:gd name="T58" fmla="*/ 2147483647 w 14"/>
              <a:gd name="T59" fmla="*/ 2147483647 h 12"/>
              <a:gd name="T60" fmla="*/ 0 w 14"/>
              <a:gd name="T61" fmla="*/ 2147483647 h 12"/>
              <a:gd name="T62" fmla="*/ 2147483647 w 14"/>
              <a:gd name="T63" fmla="*/ 2147483647 h 12"/>
              <a:gd name="T64" fmla="*/ 2147483647 w 14"/>
              <a:gd name="T65" fmla="*/ 2147483647 h 12"/>
              <a:gd name="T66" fmla="*/ 2147483647 w 14"/>
              <a:gd name="T67" fmla="*/ 2147483647 h 12"/>
              <a:gd name="T68" fmla="*/ 0 w 14"/>
              <a:gd name="T69" fmla="*/ 2147483647 h 12"/>
              <a:gd name="T70" fmla="*/ 2147483647 w 14"/>
              <a:gd name="T71" fmla="*/ 2147483647 h 12"/>
              <a:gd name="T72" fmla="*/ 2147483647 w 14"/>
              <a:gd name="T73" fmla="*/ 0 h 12"/>
              <a:gd name="T74" fmla="*/ 2147483647 w 14"/>
              <a:gd name="T75" fmla="*/ 2147483647 h 12"/>
              <a:gd name="T76" fmla="*/ 2147483647 w 14"/>
              <a:gd name="T77" fmla="*/ 2147483647 h 12"/>
              <a:gd name="T78" fmla="*/ 2147483647 w 14"/>
              <a:gd name="T79" fmla="*/ 2147483647 h 1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4"/>
              <a:gd name="T121" fmla="*/ 0 h 12"/>
              <a:gd name="T122" fmla="*/ 14 w 14"/>
              <a:gd name="T123" fmla="*/ 12 h 1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4" h="12">
                <a:moveTo>
                  <a:pt x="7" y="0"/>
                </a:moveTo>
                <a:cubicBezTo>
                  <a:pt x="9" y="0"/>
                  <a:pt x="11" y="1"/>
                  <a:pt x="12" y="2"/>
                </a:cubicBezTo>
                <a:lnTo>
                  <a:pt x="10" y="4"/>
                </a:lnTo>
                <a:cubicBezTo>
                  <a:pt x="9" y="3"/>
                  <a:pt x="8" y="3"/>
                  <a:pt x="7" y="3"/>
                </a:cubicBezTo>
                <a:lnTo>
                  <a:pt x="7" y="0"/>
                </a:lnTo>
                <a:close/>
                <a:moveTo>
                  <a:pt x="12" y="2"/>
                </a:moveTo>
                <a:cubicBezTo>
                  <a:pt x="13" y="3"/>
                  <a:pt x="14" y="4"/>
                  <a:pt x="14" y="6"/>
                </a:cubicBezTo>
                <a:lnTo>
                  <a:pt x="11" y="6"/>
                </a:lnTo>
                <a:cubicBezTo>
                  <a:pt x="11" y="5"/>
                  <a:pt x="11" y="5"/>
                  <a:pt x="10" y="4"/>
                </a:cubicBezTo>
                <a:lnTo>
                  <a:pt x="12" y="2"/>
                </a:lnTo>
                <a:close/>
                <a:moveTo>
                  <a:pt x="14" y="6"/>
                </a:moveTo>
                <a:cubicBezTo>
                  <a:pt x="14" y="8"/>
                  <a:pt x="13" y="9"/>
                  <a:pt x="12" y="10"/>
                </a:cubicBezTo>
                <a:lnTo>
                  <a:pt x="10" y="8"/>
                </a:lnTo>
                <a:cubicBezTo>
                  <a:pt x="11" y="8"/>
                  <a:pt x="11" y="7"/>
                  <a:pt x="11" y="6"/>
                </a:cubicBezTo>
                <a:lnTo>
                  <a:pt x="14" y="6"/>
                </a:lnTo>
                <a:close/>
                <a:moveTo>
                  <a:pt x="12" y="10"/>
                </a:moveTo>
                <a:cubicBezTo>
                  <a:pt x="11" y="11"/>
                  <a:pt x="9" y="12"/>
                  <a:pt x="7" y="12"/>
                </a:cubicBezTo>
                <a:lnTo>
                  <a:pt x="7" y="9"/>
                </a:lnTo>
                <a:cubicBezTo>
                  <a:pt x="8" y="9"/>
                  <a:pt x="9" y="9"/>
                  <a:pt x="10" y="8"/>
                </a:cubicBezTo>
                <a:lnTo>
                  <a:pt x="12" y="10"/>
                </a:lnTo>
                <a:close/>
                <a:moveTo>
                  <a:pt x="7" y="12"/>
                </a:moveTo>
                <a:cubicBezTo>
                  <a:pt x="6" y="12"/>
                  <a:pt x="4" y="11"/>
                  <a:pt x="3" y="10"/>
                </a:cubicBezTo>
                <a:lnTo>
                  <a:pt x="5" y="8"/>
                </a:lnTo>
                <a:cubicBezTo>
                  <a:pt x="5" y="9"/>
                  <a:pt x="6" y="9"/>
                  <a:pt x="7" y="9"/>
                </a:cubicBezTo>
                <a:lnTo>
                  <a:pt x="7" y="12"/>
                </a:lnTo>
                <a:close/>
                <a:moveTo>
                  <a:pt x="3" y="10"/>
                </a:moveTo>
                <a:cubicBezTo>
                  <a:pt x="1" y="9"/>
                  <a:pt x="0" y="8"/>
                  <a:pt x="0" y="6"/>
                </a:cubicBezTo>
                <a:lnTo>
                  <a:pt x="3" y="6"/>
                </a:lnTo>
                <a:cubicBezTo>
                  <a:pt x="3" y="7"/>
                  <a:pt x="4" y="8"/>
                  <a:pt x="5" y="8"/>
                </a:cubicBezTo>
                <a:lnTo>
                  <a:pt x="3" y="10"/>
                </a:lnTo>
                <a:close/>
                <a:moveTo>
                  <a:pt x="0" y="6"/>
                </a:moveTo>
                <a:cubicBezTo>
                  <a:pt x="0" y="4"/>
                  <a:pt x="1" y="3"/>
                  <a:pt x="3" y="2"/>
                </a:cubicBezTo>
                <a:lnTo>
                  <a:pt x="5" y="4"/>
                </a:lnTo>
                <a:cubicBezTo>
                  <a:pt x="4" y="5"/>
                  <a:pt x="3" y="5"/>
                  <a:pt x="3" y="6"/>
                </a:cubicBezTo>
                <a:lnTo>
                  <a:pt x="0" y="6"/>
                </a:lnTo>
                <a:close/>
                <a:moveTo>
                  <a:pt x="3" y="2"/>
                </a:moveTo>
                <a:cubicBezTo>
                  <a:pt x="4" y="1"/>
                  <a:pt x="6" y="0"/>
                  <a:pt x="7" y="0"/>
                </a:cubicBezTo>
                <a:lnTo>
                  <a:pt x="7" y="3"/>
                </a:lnTo>
                <a:cubicBezTo>
                  <a:pt x="6" y="3"/>
                  <a:pt x="5" y="3"/>
                  <a:pt x="5" y="4"/>
                </a:cubicBezTo>
                <a:lnTo>
                  <a:pt x="3" y="2"/>
                </a:lnTo>
                <a:close/>
              </a:path>
            </a:pathLst>
          </a:cu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14" name="Freeform 4430"/>
          <p:cNvSpPr>
            <a:spLocks noEditPoints="1"/>
          </p:cNvSpPr>
          <p:nvPr/>
        </p:nvSpPr>
        <p:spPr bwMode="auto">
          <a:xfrm>
            <a:off x="4535488" y="2578100"/>
            <a:ext cx="98425" cy="109538"/>
          </a:xfrm>
          <a:custGeom>
            <a:avLst/>
            <a:gdLst>
              <a:gd name="T0" fmla="*/ 2147483647 w 14"/>
              <a:gd name="T1" fmla="*/ 0 h 12"/>
              <a:gd name="T2" fmla="*/ 2147483647 w 14"/>
              <a:gd name="T3" fmla="*/ 2147483647 h 12"/>
              <a:gd name="T4" fmla="*/ 2147483647 w 14"/>
              <a:gd name="T5" fmla="*/ 2147483647 h 12"/>
              <a:gd name="T6" fmla="*/ 2147483647 w 14"/>
              <a:gd name="T7" fmla="*/ 2147483647 h 12"/>
              <a:gd name="T8" fmla="*/ 2147483647 w 14"/>
              <a:gd name="T9" fmla="*/ 0 h 12"/>
              <a:gd name="T10" fmla="*/ 2147483647 w 14"/>
              <a:gd name="T11" fmla="*/ 2147483647 h 12"/>
              <a:gd name="T12" fmla="*/ 2147483647 w 14"/>
              <a:gd name="T13" fmla="*/ 2147483647 h 12"/>
              <a:gd name="T14" fmla="*/ 2147483647 w 14"/>
              <a:gd name="T15" fmla="*/ 2147483647 h 12"/>
              <a:gd name="T16" fmla="*/ 2147483647 w 14"/>
              <a:gd name="T17" fmla="*/ 2147483647 h 12"/>
              <a:gd name="T18" fmla="*/ 2147483647 w 14"/>
              <a:gd name="T19" fmla="*/ 2147483647 h 12"/>
              <a:gd name="T20" fmla="*/ 2147483647 w 14"/>
              <a:gd name="T21" fmla="*/ 2147483647 h 12"/>
              <a:gd name="T22" fmla="*/ 2147483647 w 14"/>
              <a:gd name="T23" fmla="*/ 2147483647 h 12"/>
              <a:gd name="T24" fmla="*/ 2147483647 w 14"/>
              <a:gd name="T25" fmla="*/ 2147483647 h 12"/>
              <a:gd name="T26" fmla="*/ 2147483647 w 14"/>
              <a:gd name="T27" fmla="*/ 2147483647 h 12"/>
              <a:gd name="T28" fmla="*/ 2147483647 w 14"/>
              <a:gd name="T29" fmla="*/ 2147483647 h 12"/>
              <a:gd name="T30" fmla="*/ 2147483647 w 14"/>
              <a:gd name="T31" fmla="*/ 2147483647 h 12"/>
              <a:gd name="T32" fmla="*/ 2147483647 w 14"/>
              <a:gd name="T33" fmla="*/ 2147483647 h 12"/>
              <a:gd name="T34" fmla="*/ 2147483647 w 14"/>
              <a:gd name="T35" fmla="*/ 2147483647 h 12"/>
              <a:gd name="T36" fmla="*/ 2147483647 w 14"/>
              <a:gd name="T37" fmla="*/ 2147483647 h 12"/>
              <a:gd name="T38" fmla="*/ 2147483647 w 14"/>
              <a:gd name="T39" fmla="*/ 2147483647 h 12"/>
              <a:gd name="T40" fmla="*/ 2147483647 w 14"/>
              <a:gd name="T41" fmla="*/ 2147483647 h 12"/>
              <a:gd name="T42" fmla="*/ 2147483647 w 14"/>
              <a:gd name="T43" fmla="*/ 2147483647 h 12"/>
              <a:gd name="T44" fmla="*/ 2147483647 w 14"/>
              <a:gd name="T45" fmla="*/ 2147483647 h 12"/>
              <a:gd name="T46" fmla="*/ 2147483647 w 14"/>
              <a:gd name="T47" fmla="*/ 2147483647 h 12"/>
              <a:gd name="T48" fmla="*/ 2147483647 w 14"/>
              <a:gd name="T49" fmla="*/ 2147483647 h 12"/>
              <a:gd name="T50" fmla="*/ 2147483647 w 14"/>
              <a:gd name="T51" fmla="*/ 2147483647 h 12"/>
              <a:gd name="T52" fmla="*/ 0 w 14"/>
              <a:gd name="T53" fmla="*/ 2147483647 h 12"/>
              <a:gd name="T54" fmla="*/ 2147483647 w 14"/>
              <a:gd name="T55" fmla="*/ 2147483647 h 12"/>
              <a:gd name="T56" fmla="*/ 2147483647 w 14"/>
              <a:gd name="T57" fmla="*/ 2147483647 h 12"/>
              <a:gd name="T58" fmla="*/ 2147483647 w 14"/>
              <a:gd name="T59" fmla="*/ 2147483647 h 12"/>
              <a:gd name="T60" fmla="*/ 0 w 14"/>
              <a:gd name="T61" fmla="*/ 2147483647 h 12"/>
              <a:gd name="T62" fmla="*/ 2147483647 w 14"/>
              <a:gd name="T63" fmla="*/ 2147483647 h 12"/>
              <a:gd name="T64" fmla="*/ 2147483647 w 14"/>
              <a:gd name="T65" fmla="*/ 2147483647 h 12"/>
              <a:gd name="T66" fmla="*/ 2147483647 w 14"/>
              <a:gd name="T67" fmla="*/ 2147483647 h 12"/>
              <a:gd name="T68" fmla="*/ 0 w 14"/>
              <a:gd name="T69" fmla="*/ 2147483647 h 12"/>
              <a:gd name="T70" fmla="*/ 2147483647 w 14"/>
              <a:gd name="T71" fmla="*/ 2147483647 h 12"/>
              <a:gd name="T72" fmla="*/ 2147483647 w 14"/>
              <a:gd name="T73" fmla="*/ 0 h 12"/>
              <a:gd name="T74" fmla="*/ 2147483647 w 14"/>
              <a:gd name="T75" fmla="*/ 2147483647 h 12"/>
              <a:gd name="T76" fmla="*/ 2147483647 w 14"/>
              <a:gd name="T77" fmla="*/ 2147483647 h 12"/>
              <a:gd name="T78" fmla="*/ 2147483647 w 14"/>
              <a:gd name="T79" fmla="*/ 2147483647 h 1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4"/>
              <a:gd name="T121" fmla="*/ 0 h 12"/>
              <a:gd name="T122" fmla="*/ 14 w 14"/>
              <a:gd name="T123" fmla="*/ 12 h 1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4" h="12">
                <a:moveTo>
                  <a:pt x="7" y="0"/>
                </a:moveTo>
                <a:cubicBezTo>
                  <a:pt x="9" y="0"/>
                  <a:pt x="11" y="0"/>
                  <a:pt x="12" y="1"/>
                </a:cubicBezTo>
                <a:lnTo>
                  <a:pt x="10" y="4"/>
                </a:lnTo>
                <a:cubicBezTo>
                  <a:pt x="9" y="3"/>
                  <a:pt x="8" y="3"/>
                  <a:pt x="7" y="3"/>
                </a:cubicBezTo>
                <a:lnTo>
                  <a:pt x="7" y="0"/>
                </a:lnTo>
                <a:close/>
                <a:moveTo>
                  <a:pt x="12" y="1"/>
                </a:moveTo>
                <a:cubicBezTo>
                  <a:pt x="13" y="3"/>
                  <a:pt x="14" y="4"/>
                  <a:pt x="14" y="6"/>
                </a:cubicBezTo>
                <a:lnTo>
                  <a:pt x="11" y="6"/>
                </a:lnTo>
                <a:cubicBezTo>
                  <a:pt x="11" y="5"/>
                  <a:pt x="11" y="4"/>
                  <a:pt x="10" y="4"/>
                </a:cubicBezTo>
                <a:lnTo>
                  <a:pt x="12" y="1"/>
                </a:lnTo>
                <a:close/>
                <a:moveTo>
                  <a:pt x="14" y="6"/>
                </a:moveTo>
                <a:cubicBezTo>
                  <a:pt x="14" y="7"/>
                  <a:pt x="13" y="9"/>
                  <a:pt x="12" y="10"/>
                </a:cubicBezTo>
                <a:lnTo>
                  <a:pt x="10" y="8"/>
                </a:lnTo>
                <a:cubicBezTo>
                  <a:pt x="11" y="7"/>
                  <a:pt x="11" y="7"/>
                  <a:pt x="11" y="6"/>
                </a:cubicBezTo>
                <a:lnTo>
                  <a:pt x="14" y="6"/>
                </a:lnTo>
                <a:close/>
                <a:moveTo>
                  <a:pt x="12" y="10"/>
                </a:moveTo>
                <a:cubicBezTo>
                  <a:pt x="11" y="11"/>
                  <a:pt x="9" y="12"/>
                  <a:pt x="7" y="12"/>
                </a:cubicBezTo>
                <a:lnTo>
                  <a:pt x="7" y="9"/>
                </a:lnTo>
                <a:cubicBezTo>
                  <a:pt x="8" y="9"/>
                  <a:pt x="9" y="8"/>
                  <a:pt x="10" y="8"/>
                </a:cubicBezTo>
                <a:lnTo>
                  <a:pt x="12" y="10"/>
                </a:lnTo>
                <a:close/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lnTo>
                  <a:pt x="4" y="8"/>
                </a:lnTo>
                <a:cubicBezTo>
                  <a:pt x="5" y="8"/>
                  <a:pt x="6" y="9"/>
                  <a:pt x="7" y="9"/>
                </a:cubicBezTo>
                <a:lnTo>
                  <a:pt x="7" y="12"/>
                </a:lnTo>
                <a:close/>
                <a:moveTo>
                  <a:pt x="3" y="10"/>
                </a:moveTo>
                <a:cubicBezTo>
                  <a:pt x="1" y="9"/>
                  <a:pt x="0" y="7"/>
                  <a:pt x="0" y="6"/>
                </a:cubicBezTo>
                <a:lnTo>
                  <a:pt x="3" y="6"/>
                </a:lnTo>
                <a:cubicBezTo>
                  <a:pt x="3" y="7"/>
                  <a:pt x="4" y="7"/>
                  <a:pt x="4" y="8"/>
                </a:cubicBezTo>
                <a:lnTo>
                  <a:pt x="3" y="10"/>
                </a:lnTo>
                <a:close/>
                <a:moveTo>
                  <a:pt x="0" y="6"/>
                </a:moveTo>
                <a:cubicBezTo>
                  <a:pt x="0" y="4"/>
                  <a:pt x="1" y="3"/>
                  <a:pt x="3" y="1"/>
                </a:cubicBezTo>
                <a:lnTo>
                  <a:pt x="4" y="4"/>
                </a:lnTo>
                <a:cubicBezTo>
                  <a:pt x="4" y="4"/>
                  <a:pt x="3" y="5"/>
                  <a:pt x="3" y="6"/>
                </a:cubicBezTo>
                <a:lnTo>
                  <a:pt x="0" y="6"/>
                </a:lnTo>
                <a:close/>
                <a:moveTo>
                  <a:pt x="3" y="1"/>
                </a:moveTo>
                <a:cubicBezTo>
                  <a:pt x="4" y="0"/>
                  <a:pt x="5" y="0"/>
                  <a:pt x="7" y="0"/>
                </a:cubicBezTo>
                <a:lnTo>
                  <a:pt x="7" y="3"/>
                </a:lnTo>
                <a:cubicBezTo>
                  <a:pt x="6" y="3"/>
                  <a:pt x="5" y="3"/>
                  <a:pt x="4" y="4"/>
                </a:cubicBezTo>
                <a:lnTo>
                  <a:pt x="3" y="1"/>
                </a:lnTo>
                <a:close/>
              </a:path>
            </a:pathLst>
          </a:cu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15" name="Freeform 4448"/>
          <p:cNvSpPr>
            <a:spLocks noEditPoints="1"/>
          </p:cNvSpPr>
          <p:nvPr/>
        </p:nvSpPr>
        <p:spPr bwMode="auto">
          <a:xfrm>
            <a:off x="2857500" y="2881313"/>
            <a:ext cx="90488" cy="109537"/>
          </a:xfrm>
          <a:custGeom>
            <a:avLst/>
            <a:gdLst>
              <a:gd name="T0" fmla="*/ 2147483647 w 13"/>
              <a:gd name="T1" fmla="*/ 0 h 12"/>
              <a:gd name="T2" fmla="*/ 2147483647 w 13"/>
              <a:gd name="T3" fmla="*/ 2147483647 h 12"/>
              <a:gd name="T4" fmla="*/ 2147483647 w 13"/>
              <a:gd name="T5" fmla="*/ 2147483647 h 12"/>
              <a:gd name="T6" fmla="*/ 2147483647 w 13"/>
              <a:gd name="T7" fmla="*/ 2147483647 h 12"/>
              <a:gd name="T8" fmla="*/ 2147483647 w 13"/>
              <a:gd name="T9" fmla="*/ 0 h 12"/>
              <a:gd name="T10" fmla="*/ 2147483647 w 13"/>
              <a:gd name="T11" fmla="*/ 2147483647 h 12"/>
              <a:gd name="T12" fmla="*/ 2147483647 w 13"/>
              <a:gd name="T13" fmla="*/ 2147483647 h 12"/>
              <a:gd name="T14" fmla="*/ 2147483647 w 13"/>
              <a:gd name="T15" fmla="*/ 2147483647 h 12"/>
              <a:gd name="T16" fmla="*/ 2147483647 w 13"/>
              <a:gd name="T17" fmla="*/ 2147483647 h 12"/>
              <a:gd name="T18" fmla="*/ 2147483647 w 13"/>
              <a:gd name="T19" fmla="*/ 2147483647 h 12"/>
              <a:gd name="T20" fmla="*/ 2147483647 w 13"/>
              <a:gd name="T21" fmla="*/ 2147483647 h 12"/>
              <a:gd name="T22" fmla="*/ 2147483647 w 13"/>
              <a:gd name="T23" fmla="*/ 2147483647 h 12"/>
              <a:gd name="T24" fmla="*/ 2147483647 w 13"/>
              <a:gd name="T25" fmla="*/ 2147483647 h 12"/>
              <a:gd name="T26" fmla="*/ 2147483647 w 13"/>
              <a:gd name="T27" fmla="*/ 2147483647 h 12"/>
              <a:gd name="T28" fmla="*/ 2147483647 w 13"/>
              <a:gd name="T29" fmla="*/ 2147483647 h 12"/>
              <a:gd name="T30" fmla="*/ 2147483647 w 13"/>
              <a:gd name="T31" fmla="*/ 2147483647 h 12"/>
              <a:gd name="T32" fmla="*/ 2147483647 w 13"/>
              <a:gd name="T33" fmla="*/ 2147483647 h 12"/>
              <a:gd name="T34" fmla="*/ 2147483647 w 13"/>
              <a:gd name="T35" fmla="*/ 2147483647 h 12"/>
              <a:gd name="T36" fmla="*/ 2147483647 w 13"/>
              <a:gd name="T37" fmla="*/ 2147483647 h 12"/>
              <a:gd name="T38" fmla="*/ 2147483647 w 13"/>
              <a:gd name="T39" fmla="*/ 2147483647 h 12"/>
              <a:gd name="T40" fmla="*/ 2147483647 w 13"/>
              <a:gd name="T41" fmla="*/ 2147483647 h 12"/>
              <a:gd name="T42" fmla="*/ 2147483647 w 13"/>
              <a:gd name="T43" fmla="*/ 2147483647 h 12"/>
              <a:gd name="T44" fmla="*/ 2147483647 w 13"/>
              <a:gd name="T45" fmla="*/ 2147483647 h 12"/>
              <a:gd name="T46" fmla="*/ 2147483647 w 13"/>
              <a:gd name="T47" fmla="*/ 2147483647 h 12"/>
              <a:gd name="T48" fmla="*/ 2147483647 w 13"/>
              <a:gd name="T49" fmla="*/ 2147483647 h 12"/>
              <a:gd name="T50" fmla="*/ 2147483647 w 13"/>
              <a:gd name="T51" fmla="*/ 2147483647 h 12"/>
              <a:gd name="T52" fmla="*/ 0 w 13"/>
              <a:gd name="T53" fmla="*/ 2147483647 h 12"/>
              <a:gd name="T54" fmla="*/ 2147483647 w 13"/>
              <a:gd name="T55" fmla="*/ 2147483647 h 12"/>
              <a:gd name="T56" fmla="*/ 2147483647 w 13"/>
              <a:gd name="T57" fmla="*/ 2147483647 h 12"/>
              <a:gd name="T58" fmla="*/ 2147483647 w 13"/>
              <a:gd name="T59" fmla="*/ 2147483647 h 12"/>
              <a:gd name="T60" fmla="*/ 0 w 13"/>
              <a:gd name="T61" fmla="*/ 2147483647 h 12"/>
              <a:gd name="T62" fmla="*/ 2147483647 w 13"/>
              <a:gd name="T63" fmla="*/ 2147483647 h 12"/>
              <a:gd name="T64" fmla="*/ 2147483647 w 13"/>
              <a:gd name="T65" fmla="*/ 2147483647 h 12"/>
              <a:gd name="T66" fmla="*/ 2147483647 w 13"/>
              <a:gd name="T67" fmla="*/ 2147483647 h 12"/>
              <a:gd name="T68" fmla="*/ 0 w 13"/>
              <a:gd name="T69" fmla="*/ 2147483647 h 12"/>
              <a:gd name="T70" fmla="*/ 2147483647 w 13"/>
              <a:gd name="T71" fmla="*/ 2147483647 h 12"/>
              <a:gd name="T72" fmla="*/ 2147483647 w 13"/>
              <a:gd name="T73" fmla="*/ 0 h 12"/>
              <a:gd name="T74" fmla="*/ 2147483647 w 13"/>
              <a:gd name="T75" fmla="*/ 2147483647 h 12"/>
              <a:gd name="T76" fmla="*/ 2147483647 w 13"/>
              <a:gd name="T77" fmla="*/ 2147483647 h 12"/>
              <a:gd name="T78" fmla="*/ 2147483647 w 13"/>
              <a:gd name="T79" fmla="*/ 2147483647 h 1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3"/>
              <a:gd name="T121" fmla="*/ 0 h 12"/>
              <a:gd name="T122" fmla="*/ 13 w 13"/>
              <a:gd name="T123" fmla="*/ 12 h 1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3" h="12">
                <a:moveTo>
                  <a:pt x="6" y="0"/>
                </a:moveTo>
                <a:cubicBezTo>
                  <a:pt x="8" y="0"/>
                  <a:pt x="10" y="1"/>
                  <a:pt x="11" y="2"/>
                </a:cubicBezTo>
                <a:lnTo>
                  <a:pt x="9" y="4"/>
                </a:lnTo>
                <a:cubicBezTo>
                  <a:pt x="9" y="4"/>
                  <a:pt x="8" y="3"/>
                  <a:pt x="6" y="3"/>
                </a:cubicBezTo>
                <a:lnTo>
                  <a:pt x="6" y="0"/>
                </a:lnTo>
                <a:close/>
                <a:moveTo>
                  <a:pt x="11" y="2"/>
                </a:moveTo>
                <a:cubicBezTo>
                  <a:pt x="13" y="3"/>
                  <a:pt x="13" y="4"/>
                  <a:pt x="13" y="6"/>
                </a:cubicBezTo>
                <a:lnTo>
                  <a:pt x="10" y="6"/>
                </a:lnTo>
                <a:cubicBezTo>
                  <a:pt x="10" y="5"/>
                  <a:pt x="10" y="5"/>
                  <a:pt x="9" y="4"/>
                </a:cubicBezTo>
                <a:lnTo>
                  <a:pt x="11" y="2"/>
                </a:lnTo>
                <a:close/>
                <a:moveTo>
                  <a:pt x="13" y="6"/>
                </a:moveTo>
                <a:cubicBezTo>
                  <a:pt x="13" y="8"/>
                  <a:pt x="13" y="9"/>
                  <a:pt x="11" y="10"/>
                </a:cubicBezTo>
                <a:lnTo>
                  <a:pt x="9" y="8"/>
                </a:lnTo>
                <a:cubicBezTo>
                  <a:pt x="10" y="8"/>
                  <a:pt x="10" y="7"/>
                  <a:pt x="10" y="6"/>
                </a:cubicBezTo>
                <a:lnTo>
                  <a:pt x="13" y="6"/>
                </a:lnTo>
                <a:close/>
                <a:moveTo>
                  <a:pt x="11" y="10"/>
                </a:moveTo>
                <a:cubicBezTo>
                  <a:pt x="10" y="12"/>
                  <a:pt x="8" y="12"/>
                  <a:pt x="6" y="12"/>
                </a:cubicBezTo>
                <a:lnTo>
                  <a:pt x="6" y="9"/>
                </a:lnTo>
                <a:cubicBezTo>
                  <a:pt x="8" y="9"/>
                  <a:pt x="9" y="9"/>
                  <a:pt x="9" y="8"/>
                </a:cubicBezTo>
                <a:lnTo>
                  <a:pt x="11" y="10"/>
                </a:lnTo>
                <a:close/>
                <a:moveTo>
                  <a:pt x="6" y="12"/>
                </a:moveTo>
                <a:cubicBezTo>
                  <a:pt x="5" y="12"/>
                  <a:pt x="3" y="12"/>
                  <a:pt x="2" y="10"/>
                </a:cubicBezTo>
                <a:lnTo>
                  <a:pt x="4" y="8"/>
                </a:lnTo>
                <a:cubicBezTo>
                  <a:pt x="4" y="9"/>
                  <a:pt x="5" y="9"/>
                  <a:pt x="6" y="9"/>
                </a:cubicBezTo>
                <a:lnTo>
                  <a:pt x="6" y="12"/>
                </a:lnTo>
                <a:close/>
                <a:moveTo>
                  <a:pt x="2" y="10"/>
                </a:moveTo>
                <a:cubicBezTo>
                  <a:pt x="0" y="9"/>
                  <a:pt x="0" y="8"/>
                  <a:pt x="0" y="6"/>
                </a:cubicBezTo>
                <a:lnTo>
                  <a:pt x="3" y="6"/>
                </a:lnTo>
                <a:cubicBezTo>
                  <a:pt x="3" y="7"/>
                  <a:pt x="3" y="8"/>
                  <a:pt x="4" y="8"/>
                </a:cubicBezTo>
                <a:lnTo>
                  <a:pt x="2" y="10"/>
                </a:lnTo>
                <a:close/>
                <a:moveTo>
                  <a:pt x="0" y="6"/>
                </a:moveTo>
                <a:cubicBezTo>
                  <a:pt x="0" y="4"/>
                  <a:pt x="0" y="3"/>
                  <a:pt x="2" y="2"/>
                </a:cubicBezTo>
                <a:lnTo>
                  <a:pt x="4" y="4"/>
                </a:lnTo>
                <a:cubicBezTo>
                  <a:pt x="3" y="5"/>
                  <a:pt x="3" y="5"/>
                  <a:pt x="3" y="6"/>
                </a:cubicBezTo>
                <a:lnTo>
                  <a:pt x="0" y="6"/>
                </a:lnTo>
                <a:close/>
                <a:moveTo>
                  <a:pt x="2" y="2"/>
                </a:moveTo>
                <a:cubicBezTo>
                  <a:pt x="3" y="1"/>
                  <a:pt x="5" y="0"/>
                  <a:pt x="6" y="0"/>
                </a:cubicBezTo>
                <a:lnTo>
                  <a:pt x="6" y="3"/>
                </a:lnTo>
                <a:cubicBezTo>
                  <a:pt x="5" y="3"/>
                  <a:pt x="4" y="4"/>
                  <a:pt x="4" y="4"/>
                </a:cubicBezTo>
                <a:lnTo>
                  <a:pt x="2" y="2"/>
                </a:lnTo>
                <a:close/>
              </a:path>
            </a:pathLst>
          </a:cu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16" name="Freeform 4471"/>
          <p:cNvSpPr>
            <a:spLocks noEditPoints="1"/>
          </p:cNvSpPr>
          <p:nvPr/>
        </p:nvSpPr>
        <p:spPr bwMode="auto">
          <a:xfrm>
            <a:off x="5356225" y="1897063"/>
            <a:ext cx="109538" cy="88900"/>
          </a:xfrm>
          <a:custGeom>
            <a:avLst/>
            <a:gdLst>
              <a:gd name="T0" fmla="*/ 2147483647 w 14"/>
              <a:gd name="T1" fmla="*/ 0 h 12"/>
              <a:gd name="T2" fmla="*/ 2147483647 w 14"/>
              <a:gd name="T3" fmla="*/ 2147483647 h 12"/>
              <a:gd name="T4" fmla="*/ 2147483647 w 14"/>
              <a:gd name="T5" fmla="*/ 2147483647 h 12"/>
              <a:gd name="T6" fmla="*/ 2147483647 w 14"/>
              <a:gd name="T7" fmla="*/ 2147483647 h 12"/>
              <a:gd name="T8" fmla="*/ 2147483647 w 14"/>
              <a:gd name="T9" fmla="*/ 0 h 12"/>
              <a:gd name="T10" fmla="*/ 2147483647 w 14"/>
              <a:gd name="T11" fmla="*/ 2147483647 h 12"/>
              <a:gd name="T12" fmla="*/ 2147483647 w 14"/>
              <a:gd name="T13" fmla="*/ 2147483647 h 12"/>
              <a:gd name="T14" fmla="*/ 2147483647 w 14"/>
              <a:gd name="T15" fmla="*/ 2147483647 h 12"/>
              <a:gd name="T16" fmla="*/ 2147483647 w 14"/>
              <a:gd name="T17" fmla="*/ 2147483647 h 12"/>
              <a:gd name="T18" fmla="*/ 2147483647 w 14"/>
              <a:gd name="T19" fmla="*/ 2147483647 h 12"/>
              <a:gd name="T20" fmla="*/ 2147483647 w 14"/>
              <a:gd name="T21" fmla="*/ 2147483647 h 12"/>
              <a:gd name="T22" fmla="*/ 2147483647 w 14"/>
              <a:gd name="T23" fmla="*/ 2147483647 h 12"/>
              <a:gd name="T24" fmla="*/ 2147483647 w 14"/>
              <a:gd name="T25" fmla="*/ 2147483647 h 12"/>
              <a:gd name="T26" fmla="*/ 2147483647 w 14"/>
              <a:gd name="T27" fmla="*/ 2147483647 h 12"/>
              <a:gd name="T28" fmla="*/ 2147483647 w 14"/>
              <a:gd name="T29" fmla="*/ 2147483647 h 12"/>
              <a:gd name="T30" fmla="*/ 2147483647 w 14"/>
              <a:gd name="T31" fmla="*/ 2147483647 h 12"/>
              <a:gd name="T32" fmla="*/ 2147483647 w 14"/>
              <a:gd name="T33" fmla="*/ 2147483647 h 12"/>
              <a:gd name="T34" fmla="*/ 2147483647 w 14"/>
              <a:gd name="T35" fmla="*/ 2147483647 h 12"/>
              <a:gd name="T36" fmla="*/ 2147483647 w 14"/>
              <a:gd name="T37" fmla="*/ 2147483647 h 12"/>
              <a:gd name="T38" fmla="*/ 2147483647 w 14"/>
              <a:gd name="T39" fmla="*/ 2147483647 h 12"/>
              <a:gd name="T40" fmla="*/ 2147483647 w 14"/>
              <a:gd name="T41" fmla="*/ 2147483647 h 12"/>
              <a:gd name="T42" fmla="*/ 2147483647 w 14"/>
              <a:gd name="T43" fmla="*/ 2147483647 h 12"/>
              <a:gd name="T44" fmla="*/ 2147483647 w 14"/>
              <a:gd name="T45" fmla="*/ 2147483647 h 12"/>
              <a:gd name="T46" fmla="*/ 2147483647 w 14"/>
              <a:gd name="T47" fmla="*/ 2147483647 h 12"/>
              <a:gd name="T48" fmla="*/ 2147483647 w 14"/>
              <a:gd name="T49" fmla="*/ 2147483647 h 12"/>
              <a:gd name="T50" fmla="*/ 2147483647 w 14"/>
              <a:gd name="T51" fmla="*/ 2147483647 h 12"/>
              <a:gd name="T52" fmla="*/ 0 w 14"/>
              <a:gd name="T53" fmla="*/ 2147483647 h 12"/>
              <a:gd name="T54" fmla="*/ 2147483647 w 14"/>
              <a:gd name="T55" fmla="*/ 2147483647 h 12"/>
              <a:gd name="T56" fmla="*/ 2147483647 w 14"/>
              <a:gd name="T57" fmla="*/ 2147483647 h 12"/>
              <a:gd name="T58" fmla="*/ 2147483647 w 14"/>
              <a:gd name="T59" fmla="*/ 2147483647 h 12"/>
              <a:gd name="T60" fmla="*/ 0 w 14"/>
              <a:gd name="T61" fmla="*/ 2147483647 h 12"/>
              <a:gd name="T62" fmla="*/ 2147483647 w 14"/>
              <a:gd name="T63" fmla="*/ 2147483647 h 12"/>
              <a:gd name="T64" fmla="*/ 2147483647 w 14"/>
              <a:gd name="T65" fmla="*/ 2147483647 h 12"/>
              <a:gd name="T66" fmla="*/ 2147483647 w 14"/>
              <a:gd name="T67" fmla="*/ 2147483647 h 12"/>
              <a:gd name="T68" fmla="*/ 0 w 14"/>
              <a:gd name="T69" fmla="*/ 2147483647 h 12"/>
              <a:gd name="T70" fmla="*/ 2147483647 w 14"/>
              <a:gd name="T71" fmla="*/ 2147483647 h 12"/>
              <a:gd name="T72" fmla="*/ 2147483647 w 14"/>
              <a:gd name="T73" fmla="*/ 0 h 12"/>
              <a:gd name="T74" fmla="*/ 2147483647 w 14"/>
              <a:gd name="T75" fmla="*/ 2147483647 h 12"/>
              <a:gd name="T76" fmla="*/ 2147483647 w 14"/>
              <a:gd name="T77" fmla="*/ 2147483647 h 12"/>
              <a:gd name="T78" fmla="*/ 2147483647 w 14"/>
              <a:gd name="T79" fmla="*/ 2147483647 h 1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4"/>
              <a:gd name="T121" fmla="*/ 0 h 12"/>
              <a:gd name="T122" fmla="*/ 14 w 14"/>
              <a:gd name="T123" fmla="*/ 12 h 1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4" h="12">
                <a:moveTo>
                  <a:pt x="7" y="0"/>
                </a:moveTo>
                <a:cubicBezTo>
                  <a:pt x="9" y="0"/>
                  <a:pt x="11" y="1"/>
                  <a:pt x="12" y="2"/>
                </a:cubicBezTo>
                <a:lnTo>
                  <a:pt x="10" y="4"/>
                </a:lnTo>
                <a:cubicBezTo>
                  <a:pt x="9" y="4"/>
                  <a:pt x="8" y="3"/>
                  <a:pt x="7" y="3"/>
                </a:cubicBezTo>
                <a:lnTo>
                  <a:pt x="7" y="0"/>
                </a:lnTo>
                <a:close/>
                <a:moveTo>
                  <a:pt x="12" y="2"/>
                </a:moveTo>
                <a:cubicBezTo>
                  <a:pt x="13" y="3"/>
                  <a:pt x="14" y="5"/>
                  <a:pt x="14" y="6"/>
                </a:cubicBezTo>
                <a:lnTo>
                  <a:pt x="11" y="6"/>
                </a:lnTo>
                <a:cubicBezTo>
                  <a:pt x="11" y="6"/>
                  <a:pt x="11" y="5"/>
                  <a:pt x="10" y="4"/>
                </a:cubicBezTo>
                <a:lnTo>
                  <a:pt x="12" y="2"/>
                </a:lnTo>
                <a:close/>
                <a:moveTo>
                  <a:pt x="14" y="6"/>
                </a:moveTo>
                <a:cubicBezTo>
                  <a:pt x="14" y="8"/>
                  <a:pt x="13" y="10"/>
                  <a:pt x="12" y="11"/>
                </a:cubicBezTo>
                <a:lnTo>
                  <a:pt x="10" y="8"/>
                </a:lnTo>
                <a:cubicBezTo>
                  <a:pt x="11" y="8"/>
                  <a:pt x="11" y="7"/>
                  <a:pt x="11" y="6"/>
                </a:cubicBezTo>
                <a:lnTo>
                  <a:pt x="14" y="6"/>
                </a:lnTo>
                <a:close/>
                <a:moveTo>
                  <a:pt x="12" y="11"/>
                </a:moveTo>
                <a:cubicBezTo>
                  <a:pt x="11" y="12"/>
                  <a:pt x="9" y="12"/>
                  <a:pt x="7" y="12"/>
                </a:cubicBezTo>
                <a:lnTo>
                  <a:pt x="7" y="9"/>
                </a:lnTo>
                <a:cubicBezTo>
                  <a:pt x="8" y="9"/>
                  <a:pt x="9" y="9"/>
                  <a:pt x="10" y="8"/>
                </a:cubicBezTo>
                <a:lnTo>
                  <a:pt x="12" y="11"/>
                </a:lnTo>
                <a:close/>
                <a:moveTo>
                  <a:pt x="7" y="12"/>
                </a:moveTo>
                <a:cubicBezTo>
                  <a:pt x="5" y="12"/>
                  <a:pt x="4" y="12"/>
                  <a:pt x="3" y="11"/>
                </a:cubicBezTo>
                <a:lnTo>
                  <a:pt x="4" y="8"/>
                </a:lnTo>
                <a:cubicBezTo>
                  <a:pt x="5" y="9"/>
                  <a:pt x="6" y="9"/>
                  <a:pt x="7" y="9"/>
                </a:cubicBezTo>
                <a:lnTo>
                  <a:pt x="7" y="12"/>
                </a:lnTo>
                <a:close/>
                <a:moveTo>
                  <a:pt x="3" y="11"/>
                </a:moveTo>
                <a:cubicBezTo>
                  <a:pt x="1" y="10"/>
                  <a:pt x="0" y="8"/>
                  <a:pt x="0" y="6"/>
                </a:cubicBezTo>
                <a:lnTo>
                  <a:pt x="3" y="6"/>
                </a:lnTo>
                <a:cubicBezTo>
                  <a:pt x="3" y="7"/>
                  <a:pt x="4" y="8"/>
                  <a:pt x="4" y="8"/>
                </a:cubicBezTo>
                <a:lnTo>
                  <a:pt x="3" y="11"/>
                </a:lnTo>
                <a:close/>
                <a:moveTo>
                  <a:pt x="0" y="6"/>
                </a:moveTo>
                <a:cubicBezTo>
                  <a:pt x="0" y="5"/>
                  <a:pt x="1" y="3"/>
                  <a:pt x="3" y="2"/>
                </a:cubicBezTo>
                <a:lnTo>
                  <a:pt x="4" y="4"/>
                </a:lnTo>
                <a:cubicBezTo>
                  <a:pt x="4" y="5"/>
                  <a:pt x="3" y="6"/>
                  <a:pt x="3" y="6"/>
                </a:cubicBezTo>
                <a:lnTo>
                  <a:pt x="0" y="6"/>
                </a:lnTo>
                <a:close/>
                <a:moveTo>
                  <a:pt x="3" y="2"/>
                </a:moveTo>
                <a:cubicBezTo>
                  <a:pt x="4" y="1"/>
                  <a:pt x="5" y="0"/>
                  <a:pt x="7" y="0"/>
                </a:cubicBezTo>
                <a:lnTo>
                  <a:pt x="7" y="3"/>
                </a:lnTo>
                <a:cubicBezTo>
                  <a:pt x="6" y="3"/>
                  <a:pt x="5" y="4"/>
                  <a:pt x="4" y="4"/>
                </a:cubicBezTo>
                <a:lnTo>
                  <a:pt x="3" y="2"/>
                </a:lnTo>
                <a:close/>
              </a:path>
            </a:pathLst>
          </a:cu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17" name="Freeform 4492"/>
          <p:cNvSpPr>
            <a:spLocks noEditPoints="1"/>
          </p:cNvSpPr>
          <p:nvPr/>
        </p:nvSpPr>
        <p:spPr bwMode="auto">
          <a:xfrm>
            <a:off x="5199063" y="2030413"/>
            <a:ext cx="109537" cy="88900"/>
          </a:xfrm>
          <a:custGeom>
            <a:avLst/>
            <a:gdLst>
              <a:gd name="T0" fmla="*/ 2147483647 w 14"/>
              <a:gd name="T1" fmla="*/ 0 h 12"/>
              <a:gd name="T2" fmla="*/ 2147483647 w 14"/>
              <a:gd name="T3" fmla="*/ 2147483647 h 12"/>
              <a:gd name="T4" fmla="*/ 2147483647 w 14"/>
              <a:gd name="T5" fmla="*/ 2147483647 h 12"/>
              <a:gd name="T6" fmla="*/ 2147483647 w 14"/>
              <a:gd name="T7" fmla="*/ 2147483647 h 12"/>
              <a:gd name="T8" fmla="*/ 2147483647 w 14"/>
              <a:gd name="T9" fmla="*/ 0 h 12"/>
              <a:gd name="T10" fmla="*/ 2147483647 w 14"/>
              <a:gd name="T11" fmla="*/ 2147483647 h 12"/>
              <a:gd name="T12" fmla="*/ 2147483647 w 14"/>
              <a:gd name="T13" fmla="*/ 2147483647 h 12"/>
              <a:gd name="T14" fmla="*/ 2147483647 w 14"/>
              <a:gd name="T15" fmla="*/ 2147483647 h 12"/>
              <a:gd name="T16" fmla="*/ 2147483647 w 14"/>
              <a:gd name="T17" fmla="*/ 2147483647 h 12"/>
              <a:gd name="T18" fmla="*/ 2147483647 w 14"/>
              <a:gd name="T19" fmla="*/ 2147483647 h 12"/>
              <a:gd name="T20" fmla="*/ 2147483647 w 14"/>
              <a:gd name="T21" fmla="*/ 2147483647 h 12"/>
              <a:gd name="T22" fmla="*/ 2147483647 w 14"/>
              <a:gd name="T23" fmla="*/ 2147483647 h 12"/>
              <a:gd name="T24" fmla="*/ 2147483647 w 14"/>
              <a:gd name="T25" fmla="*/ 2147483647 h 12"/>
              <a:gd name="T26" fmla="*/ 2147483647 w 14"/>
              <a:gd name="T27" fmla="*/ 2147483647 h 12"/>
              <a:gd name="T28" fmla="*/ 2147483647 w 14"/>
              <a:gd name="T29" fmla="*/ 2147483647 h 12"/>
              <a:gd name="T30" fmla="*/ 2147483647 w 14"/>
              <a:gd name="T31" fmla="*/ 2147483647 h 12"/>
              <a:gd name="T32" fmla="*/ 2147483647 w 14"/>
              <a:gd name="T33" fmla="*/ 2147483647 h 12"/>
              <a:gd name="T34" fmla="*/ 2147483647 w 14"/>
              <a:gd name="T35" fmla="*/ 2147483647 h 12"/>
              <a:gd name="T36" fmla="*/ 2147483647 w 14"/>
              <a:gd name="T37" fmla="*/ 2147483647 h 12"/>
              <a:gd name="T38" fmla="*/ 2147483647 w 14"/>
              <a:gd name="T39" fmla="*/ 2147483647 h 12"/>
              <a:gd name="T40" fmla="*/ 2147483647 w 14"/>
              <a:gd name="T41" fmla="*/ 2147483647 h 12"/>
              <a:gd name="T42" fmla="*/ 2147483647 w 14"/>
              <a:gd name="T43" fmla="*/ 2147483647 h 12"/>
              <a:gd name="T44" fmla="*/ 2147483647 w 14"/>
              <a:gd name="T45" fmla="*/ 2147483647 h 12"/>
              <a:gd name="T46" fmla="*/ 2147483647 w 14"/>
              <a:gd name="T47" fmla="*/ 2147483647 h 12"/>
              <a:gd name="T48" fmla="*/ 2147483647 w 14"/>
              <a:gd name="T49" fmla="*/ 2147483647 h 12"/>
              <a:gd name="T50" fmla="*/ 2147483647 w 14"/>
              <a:gd name="T51" fmla="*/ 2147483647 h 12"/>
              <a:gd name="T52" fmla="*/ 0 w 14"/>
              <a:gd name="T53" fmla="*/ 2147483647 h 12"/>
              <a:gd name="T54" fmla="*/ 2147483647 w 14"/>
              <a:gd name="T55" fmla="*/ 2147483647 h 12"/>
              <a:gd name="T56" fmla="*/ 2147483647 w 14"/>
              <a:gd name="T57" fmla="*/ 2147483647 h 12"/>
              <a:gd name="T58" fmla="*/ 2147483647 w 14"/>
              <a:gd name="T59" fmla="*/ 2147483647 h 12"/>
              <a:gd name="T60" fmla="*/ 0 w 14"/>
              <a:gd name="T61" fmla="*/ 2147483647 h 12"/>
              <a:gd name="T62" fmla="*/ 2147483647 w 14"/>
              <a:gd name="T63" fmla="*/ 2147483647 h 12"/>
              <a:gd name="T64" fmla="*/ 2147483647 w 14"/>
              <a:gd name="T65" fmla="*/ 2147483647 h 12"/>
              <a:gd name="T66" fmla="*/ 2147483647 w 14"/>
              <a:gd name="T67" fmla="*/ 2147483647 h 12"/>
              <a:gd name="T68" fmla="*/ 0 w 14"/>
              <a:gd name="T69" fmla="*/ 2147483647 h 12"/>
              <a:gd name="T70" fmla="*/ 2147483647 w 14"/>
              <a:gd name="T71" fmla="*/ 2147483647 h 12"/>
              <a:gd name="T72" fmla="*/ 2147483647 w 14"/>
              <a:gd name="T73" fmla="*/ 0 h 12"/>
              <a:gd name="T74" fmla="*/ 2147483647 w 14"/>
              <a:gd name="T75" fmla="*/ 2147483647 h 12"/>
              <a:gd name="T76" fmla="*/ 2147483647 w 14"/>
              <a:gd name="T77" fmla="*/ 2147483647 h 12"/>
              <a:gd name="T78" fmla="*/ 2147483647 w 14"/>
              <a:gd name="T79" fmla="*/ 2147483647 h 1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4"/>
              <a:gd name="T121" fmla="*/ 0 h 12"/>
              <a:gd name="T122" fmla="*/ 14 w 14"/>
              <a:gd name="T123" fmla="*/ 12 h 1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4" h="12">
                <a:moveTo>
                  <a:pt x="7" y="0"/>
                </a:moveTo>
                <a:cubicBezTo>
                  <a:pt x="9" y="0"/>
                  <a:pt x="11" y="1"/>
                  <a:pt x="12" y="2"/>
                </a:cubicBezTo>
                <a:lnTo>
                  <a:pt x="10" y="4"/>
                </a:lnTo>
                <a:cubicBezTo>
                  <a:pt x="9" y="4"/>
                  <a:pt x="8" y="3"/>
                  <a:pt x="7" y="3"/>
                </a:cubicBezTo>
                <a:lnTo>
                  <a:pt x="7" y="0"/>
                </a:lnTo>
                <a:close/>
                <a:moveTo>
                  <a:pt x="12" y="2"/>
                </a:moveTo>
                <a:cubicBezTo>
                  <a:pt x="13" y="3"/>
                  <a:pt x="14" y="5"/>
                  <a:pt x="14" y="6"/>
                </a:cubicBezTo>
                <a:lnTo>
                  <a:pt x="11" y="6"/>
                </a:lnTo>
                <a:cubicBezTo>
                  <a:pt x="11" y="6"/>
                  <a:pt x="10" y="5"/>
                  <a:pt x="10" y="4"/>
                </a:cubicBezTo>
                <a:lnTo>
                  <a:pt x="12" y="2"/>
                </a:lnTo>
                <a:close/>
                <a:moveTo>
                  <a:pt x="14" y="6"/>
                </a:moveTo>
                <a:cubicBezTo>
                  <a:pt x="14" y="8"/>
                  <a:pt x="13" y="10"/>
                  <a:pt x="12" y="11"/>
                </a:cubicBezTo>
                <a:lnTo>
                  <a:pt x="10" y="8"/>
                </a:lnTo>
                <a:cubicBezTo>
                  <a:pt x="10" y="8"/>
                  <a:pt x="11" y="7"/>
                  <a:pt x="11" y="6"/>
                </a:cubicBezTo>
                <a:lnTo>
                  <a:pt x="14" y="6"/>
                </a:lnTo>
                <a:close/>
                <a:moveTo>
                  <a:pt x="12" y="11"/>
                </a:moveTo>
                <a:cubicBezTo>
                  <a:pt x="11" y="12"/>
                  <a:pt x="9" y="12"/>
                  <a:pt x="7" y="12"/>
                </a:cubicBezTo>
                <a:lnTo>
                  <a:pt x="7" y="9"/>
                </a:lnTo>
                <a:cubicBezTo>
                  <a:pt x="8" y="9"/>
                  <a:pt x="9" y="9"/>
                  <a:pt x="10" y="8"/>
                </a:cubicBezTo>
                <a:lnTo>
                  <a:pt x="12" y="11"/>
                </a:lnTo>
                <a:close/>
                <a:moveTo>
                  <a:pt x="7" y="12"/>
                </a:moveTo>
                <a:cubicBezTo>
                  <a:pt x="5" y="12"/>
                  <a:pt x="3" y="12"/>
                  <a:pt x="2" y="11"/>
                </a:cubicBezTo>
                <a:lnTo>
                  <a:pt x="4" y="8"/>
                </a:lnTo>
                <a:cubicBezTo>
                  <a:pt x="5" y="9"/>
                  <a:pt x="6" y="9"/>
                  <a:pt x="7" y="9"/>
                </a:cubicBezTo>
                <a:lnTo>
                  <a:pt x="7" y="12"/>
                </a:lnTo>
                <a:close/>
                <a:moveTo>
                  <a:pt x="2" y="11"/>
                </a:moveTo>
                <a:cubicBezTo>
                  <a:pt x="1" y="10"/>
                  <a:pt x="0" y="8"/>
                  <a:pt x="0" y="6"/>
                </a:cubicBezTo>
                <a:lnTo>
                  <a:pt x="3" y="6"/>
                </a:lnTo>
                <a:cubicBezTo>
                  <a:pt x="3" y="7"/>
                  <a:pt x="4" y="8"/>
                  <a:pt x="4" y="8"/>
                </a:cubicBezTo>
                <a:lnTo>
                  <a:pt x="2" y="11"/>
                </a:lnTo>
                <a:close/>
                <a:moveTo>
                  <a:pt x="0" y="6"/>
                </a:moveTo>
                <a:cubicBezTo>
                  <a:pt x="0" y="5"/>
                  <a:pt x="1" y="3"/>
                  <a:pt x="2" y="2"/>
                </a:cubicBezTo>
                <a:lnTo>
                  <a:pt x="4" y="4"/>
                </a:lnTo>
                <a:cubicBezTo>
                  <a:pt x="4" y="5"/>
                  <a:pt x="3" y="6"/>
                  <a:pt x="3" y="6"/>
                </a:cubicBezTo>
                <a:lnTo>
                  <a:pt x="0" y="6"/>
                </a:lnTo>
                <a:close/>
                <a:moveTo>
                  <a:pt x="2" y="2"/>
                </a:moveTo>
                <a:cubicBezTo>
                  <a:pt x="3" y="1"/>
                  <a:pt x="5" y="0"/>
                  <a:pt x="7" y="0"/>
                </a:cubicBezTo>
                <a:lnTo>
                  <a:pt x="7" y="3"/>
                </a:lnTo>
                <a:cubicBezTo>
                  <a:pt x="6" y="3"/>
                  <a:pt x="5" y="4"/>
                  <a:pt x="4" y="4"/>
                </a:cubicBezTo>
                <a:lnTo>
                  <a:pt x="2" y="2"/>
                </a:lnTo>
                <a:close/>
              </a:path>
            </a:pathLst>
          </a:cu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18" name="Freeform 4509"/>
          <p:cNvSpPr>
            <a:spLocks noEditPoints="1"/>
          </p:cNvSpPr>
          <p:nvPr/>
        </p:nvSpPr>
        <p:spPr bwMode="auto">
          <a:xfrm>
            <a:off x="7159625" y="4149725"/>
            <a:ext cx="109538" cy="88900"/>
          </a:xfrm>
          <a:custGeom>
            <a:avLst/>
            <a:gdLst>
              <a:gd name="T0" fmla="*/ 2147483647 w 14"/>
              <a:gd name="T1" fmla="*/ 0 h 12"/>
              <a:gd name="T2" fmla="*/ 2147483647 w 14"/>
              <a:gd name="T3" fmla="*/ 2147483647 h 12"/>
              <a:gd name="T4" fmla="*/ 2147483647 w 14"/>
              <a:gd name="T5" fmla="*/ 2147483647 h 12"/>
              <a:gd name="T6" fmla="*/ 2147483647 w 14"/>
              <a:gd name="T7" fmla="*/ 2147483647 h 12"/>
              <a:gd name="T8" fmla="*/ 2147483647 w 14"/>
              <a:gd name="T9" fmla="*/ 0 h 12"/>
              <a:gd name="T10" fmla="*/ 2147483647 w 14"/>
              <a:gd name="T11" fmla="*/ 2147483647 h 12"/>
              <a:gd name="T12" fmla="*/ 2147483647 w 14"/>
              <a:gd name="T13" fmla="*/ 2147483647 h 12"/>
              <a:gd name="T14" fmla="*/ 2147483647 w 14"/>
              <a:gd name="T15" fmla="*/ 2147483647 h 12"/>
              <a:gd name="T16" fmla="*/ 2147483647 w 14"/>
              <a:gd name="T17" fmla="*/ 2147483647 h 12"/>
              <a:gd name="T18" fmla="*/ 2147483647 w 14"/>
              <a:gd name="T19" fmla="*/ 2147483647 h 12"/>
              <a:gd name="T20" fmla="*/ 2147483647 w 14"/>
              <a:gd name="T21" fmla="*/ 2147483647 h 12"/>
              <a:gd name="T22" fmla="*/ 2147483647 w 14"/>
              <a:gd name="T23" fmla="*/ 2147483647 h 12"/>
              <a:gd name="T24" fmla="*/ 2147483647 w 14"/>
              <a:gd name="T25" fmla="*/ 2147483647 h 12"/>
              <a:gd name="T26" fmla="*/ 2147483647 w 14"/>
              <a:gd name="T27" fmla="*/ 2147483647 h 12"/>
              <a:gd name="T28" fmla="*/ 2147483647 w 14"/>
              <a:gd name="T29" fmla="*/ 2147483647 h 12"/>
              <a:gd name="T30" fmla="*/ 2147483647 w 14"/>
              <a:gd name="T31" fmla="*/ 2147483647 h 12"/>
              <a:gd name="T32" fmla="*/ 2147483647 w 14"/>
              <a:gd name="T33" fmla="*/ 2147483647 h 12"/>
              <a:gd name="T34" fmla="*/ 2147483647 w 14"/>
              <a:gd name="T35" fmla="*/ 2147483647 h 12"/>
              <a:gd name="T36" fmla="*/ 2147483647 w 14"/>
              <a:gd name="T37" fmla="*/ 2147483647 h 12"/>
              <a:gd name="T38" fmla="*/ 2147483647 w 14"/>
              <a:gd name="T39" fmla="*/ 2147483647 h 12"/>
              <a:gd name="T40" fmla="*/ 2147483647 w 14"/>
              <a:gd name="T41" fmla="*/ 2147483647 h 12"/>
              <a:gd name="T42" fmla="*/ 2147483647 w 14"/>
              <a:gd name="T43" fmla="*/ 2147483647 h 12"/>
              <a:gd name="T44" fmla="*/ 2147483647 w 14"/>
              <a:gd name="T45" fmla="*/ 2147483647 h 12"/>
              <a:gd name="T46" fmla="*/ 2147483647 w 14"/>
              <a:gd name="T47" fmla="*/ 2147483647 h 12"/>
              <a:gd name="T48" fmla="*/ 2147483647 w 14"/>
              <a:gd name="T49" fmla="*/ 2147483647 h 12"/>
              <a:gd name="T50" fmla="*/ 2147483647 w 14"/>
              <a:gd name="T51" fmla="*/ 2147483647 h 12"/>
              <a:gd name="T52" fmla="*/ 0 w 14"/>
              <a:gd name="T53" fmla="*/ 2147483647 h 12"/>
              <a:gd name="T54" fmla="*/ 2147483647 w 14"/>
              <a:gd name="T55" fmla="*/ 2147483647 h 12"/>
              <a:gd name="T56" fmla="*/ 2147483647 w 14"/>
              <a:gd name="T57" fmla="*/ 2147483647 h 12"/>
              <a:gd name="T58" fmla="*/ 2147483647 w 14"/>
              <a:gd name="T59" fmla="*/ 2147483647 h 12"/>
              <a:gd name="T60" fmla="*/ 0 w 14"/>
              <a:gd name="T61" fmla="*/ 2147483647 h 12"/>
              <a:gd name="T62" fmla="*/ 2147483647 w 14"/>
              <a:gd name="T63" fmla="*/ 2147483647 h 12"/>
              <a:gd name="T64" fmla="*/ 2147483647 w 14"/>
              <a:gd name="T65" fmla="*/ 2147483647 h 12"/>
              <a:gd name="T66" fmla="*/ 2147483647 w 14"/>
              <a:gd name="T67" fmla="*/ 2147483647 h 12"/>
              <a:gd name="T68" fmla="*/ 0 w 14"/>
              <a:gd name="T69" fmla="*/ 2147483647 h 12"/>
              <a:gd name="T70" fmla="*/ 2147483647 w 14"/>
              <a:gd name="T71" fmla="*/ 2147483647 h 12"/>
              <a:gd name="T72" fmla="*/ 2147483647 w 14"/>
              <a:gd name="T73" fmla="*/ 0 h 12"/>
              <a:gd name="T74" fmla="*/ 2147483647 w 14"/>
              <a:gd name="T75" fmla="*/ 2147483647 h 12"/>
              <a:gd name="T76" fmla="*/ 2147483647 w 14"/>
              <a:gd name="T77" fmla="*/ 2147483647 h 12"/>
              <a:gd name="T78" fmla="*/ 2147483647 w 14"/>
              <a:gd name="T79" fmla="*/ 2147483647 h 1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4"/>
              <a:gd name="T121" fmla="*/ 0 h 12"/>
              <a:gd name="T122" fmla="*/ 14 w 14"/>
              <a:gd name="T123" fmla="*/ 12 h 1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4" h="12">
                <a:moveTo>
                  <a:pt x="7" y="0"/>
                </a:moveTo>
                <a:cubicBezTo>
                  <a:pt x="9" y="0"/>
                  <a:pt x="11" y="0"/>
                  <a:pt x="12" y="1"/>
                </a:cubicBezTo>
                <a:lnTo>
                  <a:pt x="10" y="4"/>
                </a:lnTo>
                <a:cubicBezTo>
                  <a:pt x="9" y="3"/>
                  <a:pt x="8" y="3"/>
                  <a:pt x="7" y="3"/>
                </a:cubicBezTo>
                <a:lnTo>
                  <a:pt x="7" y="0"/>
                </a:lnTo>
                <a:close/>
                <a:moveTo>
                  <a:pt x="12" y="1"/>
                </a:moveTo>
                <a:cubicBezTo>
                  <a:pt x="13" y="2"/>
                  <a:pt x="14" y="4"/>
                  <a:pt x="14" y="6"/>
                </a:cubicBezTo>
                <a:lnTo>
                  <a:pt x="11" y="6"/>
                </a:lnTo>
                <a:cubicBezTo>
                  <a:pt x="11" y="5"/>
                  <a:pt x="11" y="4"/>
                  <a:pt x="10" y="4"/>
                </a:cubicBezTo>
                <a:lnTo>
                  <a:pt x="12" y="1"/>
                </a:lnTo>
                <a:close/>
                <a:moveTo>
                  <a:pt x="14" y="6"/>
                </a:moveTo>
                <a:cubicBezTo>
                  <a:pt x="14" y="7"/>
                  <a:pt x="13" y="9"/>
                  <a:pt x="12" y="10"/>
                </a:cubicBezTo>
                <a:lnTo>
                  <a:pt x="10" y="8"/>
                </a:lnTo>
                <a:cubicBezTo>
                  <a:pt x="11" y="7"/>
                  <a:pt x="11" y="6"/>
                  <a:pt x="11" y="6"/>
                </a:cubicBezTo>
                <a:lnTo>
                  <a:pt x="14" y="6"/>
                </a:lnTo>
                <a:close/>
                <a:moveTo>
                  <a:pt x="12" y="10"/>
                </a:moveTo>
                <a:cubicBezTo>
                  <a:pt x="11" y="11"/>
                  <a:pt x="9" y="12"/>
                  <a:pt x="7" y="12"/>
                </a:cubicBezTo>
                <a:lnTo>
                  <a:pt x="7" y="9"/>
                </a:lnTo>
                <a:cubicBezTo>
                  <a:pt x="8" y="9"/>
                  <a:pt x="9" y="8"/>
                  <a:pt x="10" y="8"/>
                </a:cubicBezTo>
                <a:lnTo>
                  <a:pt x="12" y="10"/>
                </a:lnTo>
                <a:close/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lnTo>
                  <a:pt x="4" y="8"/>
                </a:lnTo>
                <a:cubicBezTo>
                  <a:pt x="5" y="8"/>
                  <a:pt x="6" y="9"/>
                  <a:pt x="7" y="9"/>
                </a:cubicBezTo>
                <a:lnTo>
                  <a:pt x="7" y="12"/>
                </a:lnTo>
                <a:close/>
                <a:moveTo>
                  <a:pt x="3" y="10"/>
                </a:moveTo>
                <a:cubicBezTo>
                  <a:pt x="1" y="9"/>
                  <a:pt x="0" y="7"/>
                  <a:pt x="0" y="6"/>
                </a:cubicBezTo>
                <a:lnTo>
                  <a:pt x="3" y="6"/>
                </a:lnTo>
                <a:cubicBezTo>
                  <a:pt x="3" y="6"/>
                  <a:pt x="4" y="7"/>
                  <a:pt x="4" y="8"/>
                </a:cubicBezTo>
                <a:lnTo>
                  <a:pt x="3" y="10"/>
                </a:lnTo>
                <a:close/>
                <a:moveTo>
                  <a:pt x="0" y="6"/>
                </a:moveTo>
                <a:cubicBezTo>
                  <a:pt x="0" y="4"/>
                  <a:pt x="1" y="2"/>
                  <a:pt x="3" y="1"/>
                </a:cubicBezTo>
                <a:lnTo>
                  <a:pt x="4" y="4"/>
                </a:lnTo>
                <a:cubicBezTo>
                  <a:pt x="4" y="4"/>
                  <a:pt x="3" y="5"/>
                  <a:pt x="3" y="6"/>
                </a:cubicBezTo>
                <a:lnTo>
                  <a:pt x="0" y="6"/>
                </a:lnTo>
                <a:close/>
                <a:moveTo>
                  <a:pt x="3" y="1"/>
                </a:moveTo>
                <a:cubicBezTo>
                  <a:pt x="4" y="0"/>
                  <a:pt x="5" y="0"/>
                  <a:pt x="7" y="0"/>
                </a:cubicBezTo>
                <a:lnTo>
                  <a:pt x="7" y="3"/>
                </a:lnTo>
                <a:cubicBezTo>
                  <a:pt x="6" y="3"/>
                  <a:pt x="5" y="3"/>
                  <a:pt x="4" y="4"/>
                </a:cubicBezTo>
                <a:lnTo>
                  <a:pt x="3" y="1"/>
                </a:lnTo>
                <a:close/>
              </a:path>
            </a:pathLst>
          </a:custGeom>
          <a:solidFill>
            <a:srgbClr val="EB3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19" name="Line 5083"/>
          <p:cNvSpPr>
            <a:spLocks noChangeShapeType="1"/>
          </p:cNvSpPr>
          <p:nvPr/>
        </p:nvSpPr>
        <p:spPr bwMode="auto">
          <a:xfrm flipV="1">
            <a:off x="1938338" y="1584325"/>
            <a:ext cx="1755775" cy="53975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20" name="Text Box 5086"/>
          <p:cNvSpPr txBox="1">
            <a:spLocks noChangeArrowheads="1"/>
          </p:cNvSpPr>
          <p:nvPr/>
        </p:nvSpPr>
        <p:spPr bwMode="auto">
          <a:xfrm>
            <a:off x="946150" y="12890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ru-RU" sz="1800">
              <a:latin typeface="Tahoma" pitchFamily="34" charset="0"/>
            </a:endParaRPr>
          </a:p>
        </p:txBody>
      </p:sp>
      <p:sp>
        <p:nvSpPr>
          <p:cNvPr id="3221" name="Line 5096"/>
          <p:cNvSpPr>
            <a:spLocks noChangeShapeType="1"/>
          </p:cNvSpPr>
          <p:nvPr/>
        </p:nvSpPr>
        <p:spPr bwMode="auto">
          <a:xfrm flipH="1" flipV="1">
            <a:off x="6122988" y="2033588"/>
            <a:ext cx="2116137" cy="1304925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22" name="Rectangle 5100"/>
          <p:cNvSpPr>
            <a:spLocks noChangeArrowheads="1"/>
          </p:cNvSpPr>
          <p:nvPr/>
        </p:nvSpPr>
        <p:spPr bwMode="auto">
          <a:xfrm>
            <a:off x="7786688" y="2889250"/>
            <a:ext cx="1357312" cy="126047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r>
              <a:rPr lang="ru-RU" sz="1050" dirty="0">
                <a:latin typeface="Tahoma" pitchFamily="34" charset="0"/>
              </a:rPr>
              <a:t>-Музеи, парки</a:t>
            </a:r>
          </a:p>
          <a:p>
            <a:pPr>
              <a:defRPr/>
            </a:pPr>
            <a:r>
              <a:rPr lang="ru-RU" sz="1050" dirty="0">
                <a:latin typeface="Tahoma" pitchFamily="34" charset="0"/>
              </a:rPr>
              <a:t>-промышленные </a:t>
            </a:r>
          </a:p>
          <a:p>
            <a:pPr>
              <a:defRPr/>
            </a:pPr>
            <a:r>
              <a:rPr lang="ru-RU" sz="1050" dirty="0">
                <a:latin typeface="Tahoma" pitchFamily="34" charset="0"/>
              </a:rPr>
              <a:t>предприятия</a:t>
            </a:r>
          </a:p>
          <a:p>
            <a:pPr>
              <a:defRPr/>
            </a:pPr>
            <a:r>
              <a:rPr lang="ru-RU" sz="1050" dirty="0">
                <a:latin typeface="Tahoma" pitchFamily="34" charset="0"/>
              </a:rPr>
              <a:t>-развлекательные </a:t>
            </a:r>
          </a:p>
          <a:p>
            <a:pPr>
              <a:defRPr/>
            </a:pPr>
            <a:r>
              <a:rPr lang="ru-RU" sz="1050" dirty="0">
                <a:latin typeface="Tahoma" pitchFamily="34" charset="0"/>
              </a:rPr>
              <a:t>центры</a:t>
            </a:r>
          </a:p>
          <a:p>
            <a:pPr>
              <a:defRPr/>
            </a:pPr>
            <a:r>
              <a:rPr lang="ru-RU" sz="1050" dirty="0">
                <a:latin typeface="Tahoma" pitchFamily="34" charset="0"/>
              </a:rPr>
              <a:t>-ГЭС</a:t>
            </a:r>
          </a:p>
          <a:p>
            <a:pPr>
              <a:defRPr/>
            </a:pPr>
            <a:r>
              <a:rPr lang="ru-RU" sz="1050" dirty="0">
                <a:latin typeface="Tahoma" pitchFamily="34" charset="0"/>
              </a:rPr>
              <a:t>-кинотеатры</a:t>
            </a:r>
          </a:p>
        </p:txBody>
      </p:sp>
      <p:sp>
        <p:nvSpPr>
          <p:cNvPr id="3223" name="Line 5105"/>
          <p:cNvSpPr>
            <a:spLocks noChangeShapeType="1"/>
          </p:cNvSpPr>
          <p:nvPr/>
        </p:nvSpPr>
        <p:spPr bwMode="auto">
          <a:xfrm flipV="1">
            <a:off x="5402263" y="773113"/>
            <a:ext cx="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24" name="Line 5107"/>
          <p:cNvSpPr>
            <a:spLocks noChangeShapeType="1"/>
          </p:cNvSpPr>
          <p:nvPr/>
        </p:nvSpPr>
        <p:spPr bwMode="auto">
          <a:xfrm>
            <a:off x="6662738" y="2168525"/>
            <a:ext cx="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25" name="Rectangle 5108"/>
          <p:cNvSpPr>
            <a:spLocks noChangeArrowheads="1"/>
          </p:cNvSpPr>
          <p:nvPr/>
        </p:nvSpPr>
        <p:spPr bwMode="auto">
          <a:xfrm>
            <a:off x="5357813" y="5408613"/>
            <a:ext cx="2286000" cy="16351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050" b="1" dirty="0">
                <a:latin typeface="Tahoma" pitchFamily="34" charset="0"/>
              </a:rPr>
              <a:t>- </a:t>
            </a:r>
            <a:r>
              <a:rPr lang="ru-RU" sz="1200" dirty="0">
                <a:latin typeface="+mj-lt"/>
              </a:rPr>
              <a:t>Бухтарминское водохранилище</a:t>
            </a:r>
          </a:p>
        </p:txBody>
      </p:sp>
      <p:sp>
        <p:nvSpPr>
          <p:cNvPr id="3226" name="Text Box 5110"/>
          <p:cNvSpPr txBox="1">
            <a:spLocks noChangeArrowheads="1"/>
          </p:cNvSpPr>
          <p:nvPr/>
        </p:nvSpPr>
        <p:spPr bwMode="auto">
          <a:xfrm>
            <a:off x="8867775" y="2438400"/>
            <a:ext cx="3603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ru-RU" sz="800">
              <a:latin typeface="Tahoma" pitchFamily="34" charset="0"/>
            </a:endParaRPr>
          </a:p>
        </p:txBody>
      </p:sp>
      <p:sp>
        <p:nvSpPr>
          <p:cNvPr id="3227" name="Line 5111"/>
          <p:cNvSpPr>
            <a:spLocks noChangeShapeType="1"/>
          </p:cNvSpPr>
          <p:nvPr/>
        </p:nvSpPr>
        <p:spPr bwMode="auto">
          <a:xfrm flipV="1">
            <a:off x="6438900" y="2168525"/>
            <a:ext cx="134938" cy="3195638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28" name="Rectangle 177"/>
          <p:cNvSpPr>
            <a:spLocks noChangeArrowheads="1"/>
          </p:cNvSpPr>
          <p:nvPr/>
        </p:nvSpPr>
        <p:spPr bwMode="auto">
          <a:xfrm>
            <a:off x="142875" y="4214813"/>
            <a:ext cx="2143125" cy="101441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ru-RU" altLang="ru-RU" sz="1100">
                <a:latin typeface="Tahoma" pitchFamily="34" charset="0"/>
              </a:rPr>
              <a:t>Мазар Козы Корпеш и Баян Сулу</a:t>
            </a:r>
          </a:p>
          <a:p>
            <a:r>
              <a:rPr lang="ru-RU" altLang="ru-RU" sz="1100">
                <a:latin typeface="Tahoma" pitchFamily="34" charset="0"/>
              </a:rPr>
              <a:t>Мавзолеи Дулат Бабатай улы, </a:t>
            </a:r>
          </a:p>
          <a:p>
            <a:r>
              <a:rPr lang="ru-RU" altLang="ru-RU" sz="1100">
                <a:latin typeface="Tahoma" pitchFamily="34" charset="0"/>
              </a:rPr>
              <a:t>Актайлак бия</a:t>
            </a:r>
          </a:p>
        </p:txBody>
      </p:sp>
      <p:sp>
        <p:nvSpPr>
          <p:cNvPr id="3229" name="Line 181"/>
          <p:cNvSpPr>
            <a:spLocks noChangeShapeType="1"/>
          </p:cNvSpPr>
          <p:nvPr/>
        </p:nvSpPr>
        <p:spPr bwMode="auto">
          <a:xfrm flipV="1">
            <a:off x="1308100" y="3789363"/>
            <a:ext cx="989013" cy="900112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30" name="Line 185"/>
          <p:cNvSpPr>
            <a:spLocks noChangeShapeType="1"/>
          </p:cNvSpPr>
          <p:nvPr/>
        </p:nvSpPr>
        <p:spPr bwMode="auto">
          <a:xfrm flipV="1">
            <a:off x="2522538" y="2349500"/>
            <a:ext cx="2835275" cy="3059113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31" name="Rectangle 187"/>
          <p:cNvSpPr>
            <a:spLocks noChangeArrowheads="1"/>
          </p:cNvSpPr>
          <p:nvPr/>
        </p:nvSpPr>
        <p:spPr bwMode="auto">
          <a:xfrm>
            <a:off x="7562850" y="998538"/>
            <a:ext cx="1438275" cy="674687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ru-RU" altLang="ru-RU" sz="800">
                <a:latin typeface="Tahoma" pitchFamily="34" charset="0"/>
              </a:rPr>
              <a:t>-</a:t>
            </a:r>
            <a:r>
              <a:rPr lang="ru-RU" altLang="ru-RU" sz="1200">
                <a:latin typeface="Tahoma" pitchFamily="34" charset="0"/>
              </a:rPr>
              <a:t>Западно-Алтайский </a:t>
            </a:r>
          </a:p>
          <a:p>
            <a:r>
              <a:rPr lang="ru-RU" altLang="ru-RU" sz="1200">
                <a:latin typeface="Tahoma" pitchFamily="34" charset="0"/>
              </a:rPr>
              <a:t>заповедник</a:t>
            </a:r>
          </a:p>
        </p:txBody>
      </p:sp>
      <p:sp>
        <p:nvSpPr>
          <p:cNvPr id="3232" name="Line 190"/>
          <p:cNvSpPr>
            <a:spLocks noChangeShapeType="1"/>
          </p:cNvSpPr>
          <p:nvPr/>
        </p:nvSpPr>
        <p:spPr bwMode="auto">
          <a:xfrm flipH="1">
            <a:off x="6618288" y="1268413"/>
            <a:ext cx="944562" cy="180975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37" name="Rectangle 194"/>
          <p:cNvSpPr>
            <a:spLocks noChangeArrowheads="1"/>
          </p:cNvSpPr>
          <p:nvPr/>
        </p:nvSpPr>
        <p:spPr bwMode="auto">
          <a:xfrm>
            <a:off x="1531938" y="5408613"/>
            <a:ext cx="1395412" cy="67627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r>
              <a:rPr lang="ru-RU" sz="1200" dirty="0">
                <a:latin typeface="+mj-lt"/>
              </a:rPr>
              <a:t>- урочище </a:t>
            </a:r>
            <a:r>
              <a:rPr lang="ru-RU" sz="1200" dirty="0" err="1">
                <a:latin typeface="+mj-lt"/>
              </a:rPr>
              <a:t>Акбаур</a:t>
            </a:r>
            <a:endParaRPr lang="ru-RU" sz="1200" dirty="0">
              <a:latin typeface="+mj-lt"/>
            </a:endParaRPr>
          </a:p>
          <a:p>
            <a:pPr>
              <a:defRPr/>
            </a:pPr>
            <a:r>
              <a:rPr lang="ru-RU" sz="1200" dirty="0">
                <a:latin typeface="+mj-lt"/>
              </a:rPr>
              <a:t>- </a:t>
            </a:r>
            <a:r>
              <a:rPr lang="ru-RU" sz="1200" dirty="0" err="1">
                <a:latin typeface="+mj-lt"/>
              </a:rPr>
              <a:t>Сибинские</a:t>
            </a:r>
            <a:r>
              <a:rPr lang="ru-RU" sz="1200" dirty="0">
                <a:latin typeface="+mj-lt"/>
              </a:rPr>
              <a:t> озера</a:t>
            </a:r>
          </a:p>
        </p:txBody>
      </p:sp>
      <p:sp>
        <p:nvSpPr>
          <p:cNvPr id="3239" name="Rectangle 5084"/>
          <p:cNvSpPr>
            <a:spLocks noChangeArrowheads="1"/>
          </p:cNvSpPr>
          <p:nvPr/>
        </p:nvSpPr>
        <p:spPr bwMode="auto">
          <a:xfrm>
            <a:off x="428625" y="3143250"/>
            <a:ext cx="1857375" cy="49371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defRPr/>
            </a:pPr>
            <a:endParaRPr lang="ru-RU" sz="800" dirty="0">
              <a:solidFill>
                <a:srgbClr val="000000"/>
              </a:solidFill>
              <a:latin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ru-RU" sz="1050" b="1" dirty="0" err="1">
                <a:latin typeface="Tahoma" pitchFamily="34" charset="0"/>
              </a:rPr>
              <a:t>Жидебай</a:t>
            </a:r>
            <a:r>
              <a:rPr lang="ru-RU" sz="1050" b="1" dirty="0">
                <a:latin typeface="Tahoma" pitchFamily="34" charset="0"/>
              </a:rPr>
              <a:t> </a:t>
            </a:r>
          </a:p>
          <a:p>
            <a:pPr>
              <a:defRPr/>
            </a:pPr>
            <a:r>
              <a:rPr lang="ru-RU" sz="1050" b="1" dirty="0">
                <a:latin typeface="Tahoma" pitchFamily="34" charset="0"/>
              </a:rPr>
              <a:t>-Мемориал </a:t>
            </a:r>
            <a:r>
              <a:rPr lang="ru-RU" sz="1050" b="1" dirty="0" err="1">
                <a:latin typeface="Tahoma" pitchFamily="34" charset="0"/>
              </a:rPr>
              <a:t>Енлик</a:t>
            </a:r>
            <a:r>
              <a:rPr lang="ru-RU" sz="1050" b="1" dirty="0">
                <a:latin typeface="Tahoma" pitchFamily="34" charset="0"/>
              </a:rPr>
              <a:t> </a:t>
            </a:r>
            <a:r>
              <a:rPr lang="ru-RU" sz="1050" b="1" dirty="0" err="1">
                <a:latin typeface="Tahoma" pitchFamily="34" charset="0"/>
              </a:rPr>
              <a:t>Кебек</a:t>
            </a:r>
            <a:endParaRPr lang="ru-RU" sz="1050" b="1" dirty="0">
              <a:latin typeface="Tahoma" pitchFamily="34" charset="0"/>
            </a:endParaRPr>
          </a:p>
        </p:txBody>
      </p:sp>
      <p:sp>
        <p:nvSpPr>
          <p:cNvPr id="3235" name="Line 198"/>
          <p:cNvSpPr>
            <a:spLocks noChangeShapeType="1"/>
          </p:cNvSpPr>
          <p:nvPr/>
        </p:nvSpPr>
        <p:spPr bwMode="auto">
          <a:xfrm flipV="1">
            <a:off x="1803400" y="2708275"/>
            <a:ext cx="809625" cy="404813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36" name="Rectangle 5113"/>
          <p:cNvSpPr>
            <a:spLocks noChangeArrowheads="1"/>
          </p:cNvSpPr>
          <p:nvPr/>
        </p:nvSpPr>
        <p:spPr bwMode="auto">
          <a:xfrm>
            <a:off x="3783013" y="214313"/>
            <a:ext cx="1574800" cy="71437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ru-RU" altLang="ru-RU" sz="800">
                <a:solidFill>
                  <a:schemeClr val="bg2"/>
                </a:solidFill>
                <a:latin typeface="Tahoma" pitchFamily="34" charset="0"/>
              </a:rPr>
              <a:t>-</a:t>
            </a:r>
            <a:r>
              <a:rPr lang="ru-RU" altLang="ru-RU" sz="1000">
                <a:latin typeface="Tahoma" pitchFamily="34" charset="0"/>
              </a:rPr>
              <a:t>Шульбинская ГЭС</a:t>
            </a:r>
          </a:p>
          <a:p>
            <a:r>
              <a:rPr lang="ru-RU" altLang="ru-RU" sz="1000">
                <a:latin typeface="Tahoma" pitchFamily="34" charset="0"/>
              </a:rPr>
              <a:t>-Реликтовый сосновый </a:t>
            </a:r>
          </a:p>
          <a:p>
            <a:r>
              <a:rPr lang="ru-RU" altLang="ru-RU" sz="1000">
                <a:latin typeface="Tahoma" pitchFamily="34" charset="0"/>
              </a:rPr>
              <a:t>ленточный бор</a:t>
            </a:r>
          </a:p>
        </p:txBody>
      </p:sp>
      <p:sp>
        <p:nvSpPr>
          <p:cNvPr id="3242" name="Rectangle 5113"/>
          <p:cNvSpPr>
            <a:spLocks noChangeArrowheads="1"/>
          </p:cNvSpPr>
          <p:nvPr/>
        </p:nvSpPr>
        <p:spPr bwMode="auto">
          <a:xfrm>
            <a:off x="0" y="863600"/>
            <a:ext cx="2143125" cy="279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100" dirty="0">
                <a:latin typeface="+mj-lt"/>
              </a:rPr>
              <a:t>-Национальный ядерный центр</a:t>
            </a:r>
          </a:p>
        </p:txBody>
      </p:sp>
      <p:sp>
        <p:nvSpPr>
          <p:cNvPr id="3238" name="Line 205"/>
          <p:cNvSpPr>
            <a:spLocks noChangeShapeType="1"/>
          </p:cNvSpPr>
          <p:nvPr/>
        </p:nvSpPr>
        <p:spPr bwMode="auto">
          <a:xfrm>
            <a:off x="2214563" y="1071563"/>
            <a:ext cx="285750" cy="214312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" name="Rectangle 5113"/>
          <p:cNvSpPr>
            <a:spLocks noChangeArrowheads="1"/>
          </p:cNvSpPr>
          <p:nvPr/>
        </p:nvSpPr>
        <p:spPr bwMode="auto">
          <a:xfrm>
            <a:off x="1643063" y="279400"/>
            <a:ext cx="2049462" cy="4953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altLang="ru-RU" sz="800">
                <a:solidFill>
                  <a:srgbClr val="000000"/>
                </a:solidFill>
                <a:latin typeface="Tahoma" pitchFamily="34" charset="0"/>
              </a:rPr>
              <a:t>-</a:t>
            </a:r>
            <a:r>
              <a:rPr lang="ru-RU" altLang="ru-RU" sz="1000">
                <a:latin typeface="Tahoma" pitchFamily="34" charset="0"/>
              </a:rPr>
              <a:t>Деревянная мечеть с. Акколь-</a:t>
            </a:r>
          </a:p>
          <a:p>
            <a:pPr algn="ctr"/>
            <a:r>
              <a:rPr lang="ru-RU" altLang="ru-RU" sz="1000">
                <a:latin typeface="Tahoma" pitchFamily="34" charset="0"/>
              </a:rPr>
              <a:t>-Сельский храм Святого Николая</a:t>
            </a:r>
          </a:p>
        </p:txBody>
      </p:sp>
      <p:sp>
        <p:nvSpPr>
          <p:cNvPr id="3240" name="Line 207"/>
          <p:cNvSpPr>
            <a:spLocks noChangeShapeType="1"/>
          </p:cNvSpPr>
          <p:nvPr/>
        </p:nvSpPr>
        <p:spPr bwMode="auto">
          <a:xfrm>
            <a:off x="3062288" y="773113"/>
            <a:ext cx="0" cy="134937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41" name="Line 208"/>
          <p:cNvSpPr>
            <a:spLocks noChangeShapeType="1"/>
          </p:cNvSpPr>
          <p:nvPr/>
        </p:nvSpPr>
        <p:spPr bwMode="auto">
          <a:xfrm flipH="1">
            <a:off x="4143375" y="773113"/>
            <a:ext cx="179388" cy="180975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1" name="Rectangle 5108"/>
          <p:cNvSpPr>
            <a:spLocks noChangeArrowheads="1"/>
          </p:cNvSpPr>
          <p:nvPr/>
        </p:nvSpPr>
        <p:spPr bwMode="auto">
          <a:xfrm>
            <a:off x="7715250" y="5319713"/>
            <a:ext cx="1428750" cy="966787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r>
              <a:rPr lang="ru-RU" sz="800" dirty="0">
                <a:latin typeface="Tahoma" pitchFamily="34" charset="0"/>
              </a:rPr>
              <a:t>-</a:t>
            </a:r>
            <a:r>
              <a:rPr lang="ru-RU" sz="1050" dirty="0">
                <a:latin typeface="Tahoma" pitchFamily="34" charset="0"/>
              </a:rPr>
              <a:t>оз. Зайсан</a:t>
            </a:r>
          </a:p>
          <a:p>
            <a:pPr>
              <a:defRPr/>
            </a:pPr>
            <a:r>
              <a:rPr lang="ru-RU" sz="1050" dirty="0">
                <a:latin typeface="Tahoma" pitchFamily="34" charset="0"/>
              </a:rPr>
              <a:t>-</a:t>
            </a:r>
            <a:r>
              <a:rPr lang="ru-RU" sz="1050" dirty="0" err="1">
                <a:latin typeface="Tahoma" pitchFamily="34" charset="0"/>
              </a:rPr>
              <a:t>Каратальские</a:t>
            </a:r>
            <a:r>
              <a:rPr lang="ru-RU" sz="1050" dirty="0">
                <a:latin typeface="Tahoma" pitchFamily="34" charset="0"/>
              </a:rPr>
              <a:t> пески</a:t>
            </a:r>
          </a:p>
          <a:p>
            <a:pPr>
              <a:defRPr/>
            </a:pPr>
            <a:r>
              <a:rPr lang="ru-RU" sz="1050" dirty="0" err="1">
                <a:latin typeface="Tahoma" pitchFamily="34" charset="0"/>
              </a:rPr>
              <a:t>Тарбагатайский</a:t>
            </a:r>
            <a:r>
              <a:rPr lang="ru-RU" sz="1050" dirty="0">
                <a:latin typeface="Tahoma" pitchFamily="34" charset="0"/>
              </a:rPr>
              <a:t> </a:t>
            </a:r>
          </a:p>
          <a:p>
            <a:pPr>
              <a:defRPr/>
            </a:pPr>
            <a:r>
              <a:rPr lang="ru-RU" sz="1050" dirty="0">
                <a:latin typeface="Tahoma" pitchFamily="34" charset="0"/>
              </a:rPr>
              <a:t>заповедник</a:t>
            </a:r>
          </a:p>
        </p:txBody>
      </p:sp>
      <p:sp>
        <p:nvSpPr>
          <p:cNvPr id="3243" name="Line 215"/>
          <p:cNvSpPr>
            <a:spLocks noChangeShapeType="1"/>
          </p:cNvSpPr>
          <p:nvPr/>
        </p:nvSpPr>
        <p:spPr bwMode="auto">
          <a:xfrm flipH="1" flipV="1">
            <a:off x="7473950" y="4554538"/>
            <a:ext cx="765175" cy="765175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44" name="Line 218"/>
          <p:cNvSpPr>
            <a:spLocks noChangeShapeType="1"/>
          </p:cNvSpPr>
          <p:nvPr/>
        </p:nvSpPr>
        <p:spPr bwMode="auto">
          <a:xfrm flipH="1">
            <a:off x="8058150" y="2286000"/>
            <a:ext cx="371475" cy="635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4" name="Rectangle 5108"/>
          <p:cNvSpPr>
            <a:spLocks noChangeArrowheads="1"/>
          </p:cNvSpPr>
          <p:nvPr/>
        </p:nvSpPr>
        <p:spPr bwMode="auto">
          <a:xfrm>
            <a:off x="4429125" y="3203575"/>
            <a:ext cx="1071563" cy="51117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050" dirty="0">
                <a:latin typeface="Tahoma" pitchFamily="34" charset="0"/>
              </a:rPr>
              <a:t>Бухтарминское </a:t>
            </a:r>
          </a:p>
          <a:p>
            <a:pPr algn="ctr">
              <a:defRPr/>
            </a:pPr>
            <a:r>
              <a:rPr lang="ru-RU" sz="1050" dirty="0">
                <a:latin typeface="Tahoma" pitchFamily="34" charset="0"/>
              </a:rPr>
              <a:t>водохранилище</a:t>
            </a:r>
          </a:p>
        </p:txBody>
      </p:sp>
      <p:sp>
        <p:nvSpPr>
          <p:cNvPr id="3246" name="Line 220"/>
          <p:cNvSpPr>
            <a:spLocks noChangeShapeType="1"/>
          </p:cNvSpPr>
          <p:nvPr/>
        </p:nvSpPr>
        <p:spPr bwMode="auto">
          <a:xfrm flipV="1">
            <a:off x="5718175" y="2979738"/>
            <a:ext cx="0" cy="223837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6" name="Rectangle 5108"/>
          <p:cNvSpPr>
            <a:spLocks noChangeArrowheads="1"/>
          </p:cNvSpPr>
          <p:nvPr/>
        </p:nvSpPr>
        <p:spPr bwMode="auto">
          <a:xfrm>
            <a:off x="6572250" y="3429000"/>
            <a:ext cx="1214438" cy="85725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r>
              <a:rPr lang="ru-RU" sz="1050" dirty="0" err="1">
                <a:latin typeface="Tahoma" pitchFamily="34" charset="0"/>
              </a:rPr>
              <a:t>Чиликтинские</a:t>
            </a:r>
            <a:r>
              <a:rPr lang="ru-RU" sz="1050" dirty="0">
                <a:latin typeface="Tahoma" pitchFamily="34" charset="0"/>
              </a:rPr>
              <a:t> </a:t>
            </a:r>
          </a:p>
          <a:p>
            <a:pPr>
              <a:defRPr/>
            </a:pPr>
            <a:r>
              <a:rPr lang="ru-RU" sz="1050" dirty="0">
                <a:latin typeface="Tahoma" pitchFamily="34" charset="0"/>
              </a:rPr>
              <a:t>Курганы</a:t>
            </a:r>
          </a:p>
          <a:p>
            <a:pPr>
              <a:defRPr/>
            </a:pPr>
            <a:r>
              <a:rPr lang="ru-RU" sz="1050" dirty="0" err="1">
                <a:latin typeface="Tahoma" pitchFamily="34" charset="0"/>
              </a:rPr>
              <a:t>Оз.Маркаколь</a:t>
            </a:r>
            <a:endParaRPr lang="ru-RU" sz="1050" dirty="0">
              <a:latin typeface="Tahoma" pitchFamily="34" charset="0"/>
            </a:endParaRPr>
          </a:p>
          <a:p>
            <a:pPr>
              <a:defRPr/>
            </a:pPr>
            <a:r>
              <a:rPr lang="ru-RU" sz="1050" dirty="0">
                <a:latin typeface="Tahoma" pitchFamily="34" charset="0"/>
              </a:rPr>
              <a:t>Бухтарминское </a:t>
            </a:r>
          </a:p>
          <a:p>
            <a:pPr>
              <a:defRPr/>
            </a:pPr>
            <a:r>
              <a:rPr lang="ru-RU" sz="1050" dirty="0">
                <a:latin typeface="Tahoma" pitchFamily="34" charset="0"/>
              </a:rPr>
              <a:t>водохранилище</a:t>
            </a:r>
          </a:p>
        </p:txBody>
      </p:sp>
      <p:sp>
        <p:nvSpPr>
          <p:cNvPr id="3259" name="Rectangle 5108"/>
          <p:cNvSpPr>
            <a:spLocks noChangeArrowheads="1"/>
          </p:cNvSpPr>
          <p:nvPr/>
        </p:nvSpPr>
        <p:spPr bwMode="auto">
          <a:xfrm>
            <a:off x="3492500" y="5445125"/>
            <a:ext cx="1350963" cy="585788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defRPr/>
            </a:pPr>
            <a:endParaRPr lang="ru-RU" sz="800" dirty="0">
              <a:solidFill>
                <a:srgbClr val="000000"/>
              </a:solidFill>
              <a:latin typeface="Tahoma" pitchFamily="34" charset="0"/>
            </a:endParaRPr>
          </a:p>
          <a:p>
            <a:pPr algn="ctr">
              <a:defRPr/>
            </a:pPr>
            <a:endParaRPr lang="ru-RU" sz="800" dirty="0">
              <a:latin typeface="Tahoma" pitchFamily="34" charset="0"/>
            </a:endParaRPr>
          </a:p>
          <a:p>
            <a:pPr algn="ctr">
              <a:buFontTx/>
              <a:buChar char="-"/>
              <a:defRPr/>
            </a:pPr>
            <a:r>
              <a:rPr lang="ru-RU" sz="1200" dirty="0">
                <a:latin typeface="+mj-lt"/>
              </a:rPr>
              <a:t> оз. Алаколь</a:t>
            </a:r>
          </a:p>
          <a:p>
            <a:pPr algn="ctr">
              <a:defRPr/>
            </a:pPr>
            <a:r>
              <a:rPr lang="ru-RU" sz="1200" dirty="0">
                <a:latin typeface="Tahoma" pitchFamily="34" charset="0"/>
              </a:rPr>
              <a:t> </a:t>
            </a:r>
          </a:p>
        </p:txBody>
      </p:sp>
      <p:sp>
        <p:nvSpPr>
          <p:cNvPr id="3249" name="Line 225"/>
          <p:cNvSpPr>
            <a:spLocks noChangeShapeType="1"/>
          </p:cNvSpPr>
          <p:nvPr/>
        </p:nvSpPr>
        <p:spPr bwMode="auto">
          <a:xfrm flipV="1">
            <a:off x="4187825" y="5184775"/>
            <a:ext cx="0" cy="179388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50" name="Line 226"/>
          <p:cNvSpPr>
            <a:spLocks noChangeShapeType="1"/>
          </p:cNvSpPr>
          <p:nvPr/>
        </p:nvSpPr>
        <p:spPr bwMode="auto">
          <a:xfrm flipH="1" flipV="1">
            <a:off x="7067550" y="3249613"/>
            <a:ext cx="46038" cy="250825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" name="Rectangle 5084"/>
          <p:cNvSpPr>
            <a:spLocks noChangeArrowheads="1"/>
          </p:cNvSpPr>
          <p:nvPr/>
        </p:nvSpPr>
        <p:spPr bwMode="auto">
          <a:xfrm>
            <a:off x="0" y="1673225"/>
            <a:ext cx="2071688" cy="94615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ru-RU" altLang="ru-RU" sz="1200">
                <a:latin typeface="Tahoma" pitchFamily="34" charset="0"/>
              </a:rPr>
              <a:t>-Музеи Абая</a:t>
            </a:r>
          </a:p>
          <a:p>
            <a:r>
              <a:rPr lang="ru-RU" altLang="ru-RU" sz="1200">
                <a:latin typeface="Tahoma" pitchFamily="34" charset="0"/>
              </a:rPr>
              <a:t>-Дом музей Достоевского</a:t>
            </a:r>
          </a:p>
          <a:p>
            <a:r>
              <a:rPr lang="ru-RU" altLang="ru-RU" sz="1200">
                <a:latin typeface="Tahoma" pitchFamily="34" charset="0"/>
              </a:rPr>
              <a:t>-Иртышский мост</a:t>
            </a:r>
          </a:p>
        </p:txBody>
      </p:sp>
      <p:sp>
        <p:nvSpPr>
          <p:cNvPr id="3252" name="Rectangle 5108"/>
          <p:cNvSpPr>
            <a:spLocks noChangeArrowheads="1"/>
          </p:cNvSpPr>
          <p:nvPr/>
        </p:nvSpPr>
        <p:spPr bwMode="auto">
          <a:xfrm>
            <a:off x="7715250" y="2000250"/>
            <a:ext cx="1428750" cy="71437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altLang="ru-RU" sz="800">
                <a:solidFill>
                  <a:srgbClr val="000000"/>
                </a:solidFill>
                <a:latin typeface="Tahoma" pitchFamily="34" charset="0"/>
              </a:rPr>
              <a:t>-</a:t>
            </a:r>
            <a:r>
              <a:rPr lang="ru-RU" altLang="ru-RU" sz="1000">
                <a:latin typeface="Tahoma" pitchFamily="34" charset="0"/>
              </a:rPr>
              <a:t>Берельские курганы</a:t>
            </a:r>
          </a:p>
          <a:p>
            <a:pPr algn="ctr"/>
            <a:r>
              <a:rPr lang="ru-RU" altLang="ru-RU" sz="1000">
                <a:latin typeface="Tahoma" pitchFamily="34" charset="0"/>
              </a:rPr>
              <a:t>Рахмановские ключи</a:t>
            </a:r>
          </a:p>
          <a:p>
            <a:pPr algn="ctr"/>
            <a:endParaRPr lang="ru-RU" altLang="ru-RU" sz="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96" name="Текст 195"/>
          <p:cNvSpPr>
            <a:spLocks noGrp="1"/>
          </p:cNvSpPr>
          <p:nvPr>
            <p:ph type="body" sz="half" idx="2"/>
          </p:nvPr>
        </p:nvSpPr>
        <p:spPr>
          <a:xfrm>
            <a:off x="1792288" y="6143625"/>
            <a:ext cx="5486400" cy="714375"/>
          </a:xfrm>
        </p:spPr>
        <p:txBody>
          <a:bodyPr/>
          <a:lstStyle/>
          <a:p>
            <a:pPr>
              <a:defRPr/>
            </a:pPr>
            <a:endParaRPr lang="kk-KZ" dirty="0" smtClean="0"/>
          </a:p>
          <a:p>
            <a:pPr>
              <a:defRPr/>
            </a:pPr>
            <a:r>
              <a:rPr lang="kk-KZ" dirty="0" smtClean="0"/>
              <a:t>Туристические маршруты ВКО</a:t>
            </a:r>
            <a:endParaRPr lang="ru-RU" dirty="0"/>
          </a:p>
        </p:txBody>
      </p:sp>
      <p:sp>
        <p:nvSpPr>
          <p:cNvPr id="4" name="Rectangle 5108"/>
          <p:cNvSpPr>
            <a:spLocks noChangeArrowheads="1"/>
          </p:cNvSpPr>
          <p:nvPr/>
        </p:nvSpPr>
        <p:spPr bwMode="auto">
          <a:xfrm>
            <a:off x="4787900" y="4292600"/>
            <a:ext cx="1584325" cy="2889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altLang="ru-RU" sz="800">
              <a:solidFill>
                <a:srgbClr val="000000"/>
              </a:solidFill>
              <a:latin typeface="Tahoma" pitchFamily="34" charset="0"/>
            </a:endParaRPr>
          </a:p>
          <a:p>
            <a:pPr algn="ctr"/>
            <a:endParaRPr lang="ru-RU" altLang="ru-RU" sz="800">
              <a:latin typeface="Tahoma" pitchFamily="34" charset="0"/>
            </a:endParaRPr>
          </a:p>
          <a:p>
            <a:pPr algn="ctr"/>
            <a:r>
              <a:rPr lang="ru-RU" altLang="ru-RU" sz="1100">
                <a:latin typeface="Arial" charset="0"/>
              </a:rPr>
              <a:t>Зона отдыха «Тенгри»</a:t>
            </a:r>
          </a:p>
          <a:p>
            <a:pPr algn="ctr"/>
            <a:r>
              <a:rPr lang="ru-RU" altLang="ru-RU" sz="1200">
                <a:latin typeface="Tahoma" pitchFamily="34" charset="0"/>
              </a:rPr>
              <a:t> </a:t>
            </a:r>
          </a:p>
        </p:txBody>
      </p:sp>
      <p:sp>
        <p:nvSpPr>
          <p:cNvPr id="3255" name="Rectangle 5108"/>
          <p:cNvSpPr>
            <a:spLocks noChangeArrowheads="1"/>
          </p:cNvSpPr>
          <p:nvPr/>
        </p:nvSpPr>
        <p:spPr bwMode="auto">
          <a:xfrm>
            <a:off x="6084888" y="188913"/>
            <a:ext cx="1079500" cy="10795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altLang="ru-RU" sz="1000">
                <a:latin typeface="Arial" charset="0"/>
              </a:rPr>
              <a:t>-Музеи, парки</a:t>
            </a:r>
          </a:p>
          <a:p>
            <a:pPr algn="ctr"/>
            <a:r>
              <a:rPr lang="ru-RU" altLang="ru-RU" sz="1000">
                <a:latin typeface="Arial" charset="0"/>
              </a:rPr>
              <a:t>-промышленные </a:t>
            </a:r>
          </a:p>
          <a:p>
            <a:pPr algn="ctr"/>
            <a:r>
              <a:rPr lang="ru-RU" altLang="ru-RU" sz="1000">
                <a:latin typeface="Arial" charset="0"/>
              </a:rPr>
              <a:t>предприятия</a:t>
            </a:r>
          </a:p>
          <a:p>
            <a:pPr algn="ctr"/>
            <a:r>
              <a:rPr lang="ru-RU" altLang="ru-RU" sz="1000">
                <a:latin typeface="Arial" charset="0"/>
              </a:rPr>
              <a:t>развлекательные </a:t>
            </a:r>
          </a:p>
          <a:p>
            <a:pPr algn="ctr"/>
            <a:r>
              <a:rPr lang="ru-RU" altLang="ru-RU" sz="1000">
                <a:latin typeface="Arial" charset="0"/>
              </a:rPr>
              <a:t>центры</a:t>
            </a:r>
          </a:p>
          <a:p>
            <a:pPr algn="ctr"/>
            <a:r>
              <a:rPr lang="ru-RU" altLang="ru-RU" sz="1000">
                <a:latin typeface="Arial" charset="0"/>
              </a:rPr>
              <a:t>-ГЭС</a:t>
            </a:r>
          </a:p>
          <a:p>
            <a:pPr algn="ctr"/>
            <a:r>
              <a:rPr lang="ru-RU" altLang="ru-RU" sz="1000">
                <a:latin typeface="Arial" charset="0"/>
              </a:rPr>
              <a:t>-кинотеатры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6">
      <a:dk1>
        <a:srgbClr val="5B7B65"/>
      </a:dk1>
      <a:lt1>
        <a:srgbClr val="FFFFFF"/>
      </a:lt1>
      <a:dk2>
        <a:srgbClr val="9ABE9D"/>
      </a:dk2>
      <a:lt2>
        <a:srgbClr val="336600"/>
      </a:lt2>
      <a:accent1>
        <a:srgbClr val="00CC66"/>
      </a:accent1>
      <a:accent2>
        <a:srgbClr val="4E7050"/>
      </a:accent2>
      <a:accent3>
        <a:srgbClr val="CADBCC"/>
      </a:accent3>
      <a:accent4>
        <a:srgbClr val="DADADA"/>
      </a:accent4>
      <a:accent5>
        <a:srgbClr val="AAE2B8"/>
      </a:accent5>
      <a:accent6>
        <a:srgbClr val="466548"/>
      </a:accent6>
      <a:hlink>
        <a:srgbClr val="FFFFCC"/>
      </a:hlink>
      <a:folHlink>
        <a:srgbClr val="9CE8A3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1368</TotalTime>
  <Words>176</Words>
  <Application>Microsoft Office PowerPoint</Application>
  <PresentationFormat>Экран (4:3)</PresentationFormat>
  <Paragraphs>99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Verdana</vt:lpstr>
      <vt:lpstr>Arial</vt:lpstr>
      <vt:lpstr>Wingdings</vt:lpstr>
      <vt:lpstr>Calibri</vt:lpstr>
      <vt:lpstr>Tahoma</vt:lpstr>
      <vt:lpstr>Times New Roman</vt:lpstr>
      <vt:lpstr>Глобус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Выступление  акима Восточно-Казахстанской области Сапарбаева Б.М.</dc:title>
  <dc:creator>Admin</dc:creator>
  <cp:lastModifiedBy>Гүлнара</cp:lastModifiedBy>
  <cp:revision>331</cp:revision>
  <dcterms:created xsi:type="dcterms:W3CDTF">2011-08-14T08:45:03Z</dcterms:created>
  <dcterms:modified xsi:type="dcterms:W3CDTF">2016-05-12T07:00:20Z</dcterms:modified>
</cp:coreProperties>
</file>